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88"/>
  </p:notesMasterIdLst>
  <p:sldIdLst>
    <p:sldId id="256" r:id="rId70"/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  <p:sldId id="272" r:id="rId86"/>
    <p:sldId id="273" r:id="rId8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Prompt" charset="1" panose="00000500000000000000"/>
      <p:regular r:id="rId34"/>
    </p:embeddedFont>
    <p:embeddedFont>
      <p:font typeface="Prompt Bold" charset="1" panose="00000800000000000000"/>
      <p:regular r:id="rId35"/>
    </p:embeddedFont>
    <p:embeddedFont>
      <p:font typeface="Prompt Italics" charset="1" panose="00000500000000000000"/>
      <p:regular r:id="rId36"/>
    </p:embeddedFont>
    <p:embeddedFont>
      <p:font typeface="Prompt Bold Italics" charset="1" panose="00000800000000000000"/>
      <p:regular r:id="rId37"/>
    </p:embeddedFont>
    <p:embeddedFont>
      <p:font typeface="Prompt Thin" charset="1" panose="00000200000000000000"/>
      <p:regular r:id="rId38"/>
    </p:embeddedFont>
    <p:embeddedFont>
      <p:font typeface="Prompt Thin Italics" charset="1" panose="00000200000000000000"/>
      <p:regular r:id="rId39"/>
    </p:embeddedFont>
    <p:embeddedFont>
      <p:font typeface="Prompt Extra-Light" charset="1" panose="00000300000000000000"/>
      <p:regular r:id="rId40"/>
    </p:embeddedFont>
    <p:embeddedFont>
      <p:font typeface="Prompt Extra-Light Italics" charset="1" panose="00000300000000000000"/>
      <p:regular r:id="rId41"/>
    </p:embeddedFont>
    <p:embeddedFont>
      <p:font typeface="Prompt Light" charset="1" panose="00000400000000000000"/>
      <p:regular r:id="rId42"/>
    </p:embeddedFont>
    <p:embeddedFont>
      <p:font typeface="Prompt Light Italics" charset="1" panose="00000400000000000000"/>
      <p:regular r:id="rId43"/>
    </p:embeddedFont>
    <p:embeddedFont>
      <p:font typeface="Prompt Medium" charset="1" panose="00000600000000000000"/>
      <p:regular r:id="rId44"/>
    </p:embeddedFont>
    <p:embeddedFont>
      <p:font typeface="Prompt Medium Italics" charset="1" panose="00000600000000000000"/>
      <p:regular r:id="rId45"/>
    </p:embeddedFont>
    <p:embeddedFont>
      <p:font typeface="Prompt Semi-Bold" charset="1" panose="00000700000000000000"/>
      <p:regular r:id="rId46"/>
    </p:embeddedFont>
    <p:embeddedFont>
      <p:font typeface="Prompt Semi-Bold Italics" charset="1" panose="00000700000000000000"/>
      <p:regular r:id="rId47"/>
    </p:embeddedFont>
    <p:embeddedFont>
      <p:font typeface="Prompt Ultra-Bold" charset="1" panose="00000900000000000000"/>
      <p:regular r:id="rId48"/>
    </p:embeddedFont>
    <p:embeddedFont>
      <p:font typeface="Prompt Ultra-Bold Italics" charset="1" panose="00000900000000000000"/>
      <p:regular r:id="rId49"/>
    </p:embeddedFont>
    <p:embeddedFont>
      <p:font typeface="Prompt Heavy" charset="1" panose="00000A00000000000000"/>
      <p:regular r:id="rId50"/>
    </p:embeddedFont>
    <p:embeddedFont>
      <p:font typeface="Prompt Heavy Italics" charset="1" panose="00000A00000000000000"/>
      <p:regular r:id="rId51"/>
    </p:embeddedFont>
    <p:embeddedFont>
      <p:font typeface="Codec Pro" charset="1" panose="00000500000000000000"/>
      <p:regular r:id="rId52"/>
    </p:embeddedFont>
    <p:embeddedFont>
      <p:font typeface="Codec Pro Bold" charset="1" panose="00000600000000000000"/>
      <p:regular r:id="rId53"/>
    </p:embeddedFont>
    <p:embeddedFont>
      <p:font typeface="Codec Pro Thin" charset="1" panose="00000200000000000000"/>
      <p:regular r:id="rId54"/>
    </p:embeddedFont>
    <p:embeddedFont>
      <p:font typeface="Codec Pro Light" charset="1" panose="00000300000000000000"/>
      <p:regular r:id="rId55"/>
    </p:embeddedFont>
    <p:embeddedFont>
      <p:font typeface="Codec Pro Ultra-Bold" charset="1" panose="00000700000000000000"/>
      <p:regular r:id="rId56"/>
    </p:embeddedFont>
    <p:embeddedFont>
      <p:font typeface="Codec Pro Heavy" charset="1" panose="00000A00000000000000"/>
      <p:regular r:id="rId57"/>
    </p:embeddedFont>
    <p:embeddedFont>
      <p:font typeface="Open Sauce" charset="1" panose="00000500000000000000"/>
      <p:regular r:id="rId58"/>
    </p:embeddedFont>
    <p:embeddedFont>
      <p:font typeface="Open Sauce Bold" charset="1" panose="00000800000000000000"/>
      <p:regular r:id="rId59"/>
    </p:embeddedFont>
    <p:embeddedFont>
      <p:font typeface="Open Sauce Italics" charset="1" panose="00000500000000000000"/>
      <p:regular r:id="rId60"/>
    </p:embeddedFont>
    <p:embeddedFont>
      <p:font typeface="Open Sauce Bold Italics" charset="1" panose="00000800000000000000"/>
      <p:regular r:id="rId61"/>
    </p:embeddedFont>
    <p:embeddedFont>
      <p:font typeface="Open Sauce Light" charset="1" panose="00000400000000000000"/>
      <p:regular r:id="rId62"/>
    </p:embeddedFont>
    <p:embeddedFont>
      <p:font typeface="Open Sauce Light Italics" charset="1" panose="00000400000000000000"/>
      <p:regular r:id="rId63"/>
    </p:embeddedFont>
    <p:embeddedFont>
      <p:font typeface="Open Sauce Medium" charset="1" panose="00000600000000000000"/>
      <p:regular r:id="rId64"/>
    </p:embeddedFont>
    <p:embeddedFont>
      <p:font typeface="Open Sauce Medium Italics" charset="1" panose="00000600000000000000"/>
      <p:regular r:id="rId65"/>
    </p:embeddedFont>
    <p:embeddedFont>
      <p:font typeface="Open Sauce Semi-Bold" charset="1" panose="00000700000000000000"/>
      <p:regular r:id="rId66"/>
    </p:embeddedFont>
    <p:embeddedFont>
      <p:font typeface="Open Sauce Semi-Bold Italics" charset="1" panose="00000700000000000000"/>
      <p:regular r:id="rId67"/>
    </p:embeddedFont>
    <p:embeddedFont>
      <p:font typeface="Open Sauce Heavy" charset="1" panose="00000A00000000000000"/>
      <p:regular r:id="rId68"/>
    </p:embeddedFont>
    <p:embeddedFont>
      <p:font typeface="Open Sauce Heavy Italics" charset="1" panose="00000A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slides/slide1.xml" Type="http://schemas.openxmlformats.org/officeDocument/2006/relationships/slide"/><Relationship Id="rId71" Target="slides/slide2.xml" Type="http://schemas.openxmlformats.org/officeDocument/2006/relationships/slide"/><Relationship Id="rId72" Target="slides/slide3.xml" Type="http://schemas.openxmlformats.org/officeDocument/2006/relationships/slide"/><Relationship Id="rId73" Target="slides/slide4.xml" Type="http://schemas.openxmlformats.org/officeDocument/2006/relationships/slide"/><Relationship Id="rId74" Target="slides/slide5.xml" Type="http://schemas.openxmlformats.org/officeDocument/2006/relationships/slide"/><Relationship Id="rId75" Target="slides/slide6.xml" Type="http://schemas.openxmlformats.org/officeDocument/2006/relationships/slide"/><Relationship Id="rId76" Target="slides/slide7.xml" Type="http://schemas.openxmlformats.org/officeDocument/2006/relationships/slide"/><Relationship Id="rId77" Target="slides/slide8.xml" Type="http://schemas.openxmlformats.org/officeDocument/2006/relationships/slide"/><Relationship Id="rId78" Target="slides/slide9.xml" Type="http://schemas.openxmlformats.org/officeDocument/2006/relationships/slide"/><Relationship Id="rId79" Target="slides/slide10.xml" Type="http://schemas.openxmlformats.org/officeDocument/2006/relationships/slide"/><Relationship Id="rId8" Target="fonts/font8.fntdata" Type="http://schemas.openxmlformats.org/officeDocument/2006/relationships/font"/><Relationship Id="rId80" Target="slides/slide11.xml" Type="http://schemas.openxmlformats.org/officeDocument/2006/relationships/slide"/><Relationship Id="rId81" Target="slides/slide12.xml" Type="http://schemas.openxmlformats.org/officeDocument/2006/relationships/slide"/><Relationship Id="rId82" Target="slides/slide13.xml" Type="http://schemas.openxmlformats.org/officeDocument/2006/relationships/slide"/><Relationship Id="rId83" Target="slides/slide14.xml" Type="http://schemas.openxmlformats.org/officeDocument/2006/relationships/slide"/><Relationship Id="rId84" Target="slides/slide15.xml" Type="http://schemas.openxmlformats.org/officeDocument/2006/relationships/slide"/><Relationship Id="rId85" Target="slides/slide16.xml" Type="http://schemas.openxmlformats.org/officeDocument/2006/relationships/slide"/><Relationship Id="rId86" Target="slides/slide17.xml" Type="http://schemas.openxmlformats.org/officeDocument/2006/relationships/slide"/><Relationship Id="rId87" Target="slides/slide18.xml" Type="http://schemas.openxmlformats.org/officeDocument/2006/relationships/slide"/><Relationship Id="rId88" Target="notesMasters/notesMaster1.xml" Type="http://schemas.openxmlformats.org/officeDocument/2006/relationships/notesMaster"/><Relationship Id="rId89" Target="theme/theme2.xml" Type="http://schemas.openxmlformats.org/officeDocument/2006/relationships/theme"/><Relationship Id="rId9" Target="fonts/font9.fntdata" Type="http://schemas.openxmlformats.org/officeDocument/2006/relationships/font"/><Relationship Id="rId90" Target="notesSlides/notesSlide1.xml" Type="http://schemas.openxmlformats.org/officeDocument/2006/relationships/notesSlide"/><Relationship Id="rId91" Target="notesSlides/notesSlide2.xml" Type="http://schemas.openxmlformats.org/officeDocument/2006/relationships/notesSlide"/><Relationship Id="rId92" Target="notesSlides/notesSlide3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341112137888476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341112137888476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.pn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4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8.xml" Type="http://schemas.openxmlformats.org/officeDocument/2006/relationships/slide"/><Relationship Id="rId5" Target="slide1.xml" Type="http://schemas.openxmlformats.org/officeDocument/2006/relationships/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063" y="0"/>
                  </a:moveTo>
                  <a:lnTo>
                    <a:pt x="4265663" y="0"/>
                  </a:lnTo>
                  <a:cubicBezTo>
                    <a:pt x="4268067" y="0"/>
                    <a:pt x="4270372" y="955"/>
                    <a:pt x="4272071" y="2654"/>
                  </a:cubicBezTo>
                  <a:cubicBezTo>
                    <a:pt x="4273771" y="4354"/>
                    <a:pt x="4274726" y="6659"/>
                    <a:pt x="4274726" y="9063"/>
                  </a:cubicBezTo>
                  <a:lnTo>
                    <a:pt x="4274726" y="2158404"/>
                  </a:lnTo>
                  <a:cubicBezTo>
                    <a:pt x="4274726" y="2160807"/>
                    <a:pt x="4273771" y="2163113"/>
                    <a:pt x="4272071" y="2164812"/>
                  </a:cubicBezTo>
                  <a:cubicBezTo>
                    <a:pt x="4270372" y="2166512"/>
                    <a:pt x="4268067" y="2167467"/>
                    <a:pt x="4265663" y="2167467"/>
                  </a:cubicBezTo>
                  <a:lnTo>
                    <a:pt x="9063" y="2167467"/>
                  </a:lnTo>
                  <a:cubicBezTo>
                    <a:pt x="6659" y="2167467"/>
                    <a:pt x="4354" y="2166512"/>
                    <a:pt x="2654" y="2164812"/>
                  </a:cubicBezTo>
                  <a:cubicBezTo>
                    <a:pt x="955" y="2163113"/>
                    <a:pt x="0" y="2160807"/>
                    <a:pt x="0" y="2158404"/>
                  </a:cubicBezTo>
                  <a:lnTo>
                    <a:pt x="0" y="9063"/>
                  </a:lnTo>
                  <a:cubicBezTo>
                    <a:pt x="0" y="6659"/>
                    <a:pt x="955" y="4354"/>
                    <a:pt x="2654" y="2654"/>
                  </a:cubicBezTo>
                  <a:cubicBezTo>
                    <a:pt x="4354" y="955"/>
                    <a:pt x="6659" y="0"/>
                    <a:pt x="9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29067" y="1375633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247028" y="1965559"/>
            <a:ext cx="15822467" cy="0"/>
          </a:xfrm>
          <a:prstGeom prst="line">
            <a:avLst/>
          </a:prstGeom>
          <a:ln cap="flat" w="28575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057018" y="3308851"/>
            <a:ext cx="10173965" cy="3669299"/>
          </a:xfrm>
          <a:custGeom>
            <a:avLst/>
            <a:gdLst/>
            <a:ahLst/>
            <a:cxnLst/>
            <a:rect r="r" b="b" t="t" l="l"/>
            <a:pathLst>
              <a:path h="3669299" w="10173965">
                <a:moveTo>
                  <a:pt x="0" y="0"/>
                </a:moveTo>
                <a:lnTo>
                  <a:pt x="10173964" y="0"/>
                </a:lnTo>
                <a:lnTo>
                  <a:pt x="10173964" y="3669298"/>
                </a:lnTo>
                <a:lnTo>
                  <a:pt x="0" y="3669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7028" y="1144733"/>
            <a:ext cx="239351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67"/>
              </a:lnSpc>
            </a:pPr>
            <a:r>
              <a:rPr lang="en-US" sz="4889" spc="415">
                <a:solidFill>
                  <a:srgbClr val="084C6E"/>
                </a:solidFill>
                <a:latin typeface="Codec Pro Bold"/>
              </a:rPr>
              <a:t>CLYK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91075" y="7611947"/>
            <a:ext cx="10705850" cy="70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 spc="-75">
                <a:solidFill>
                  <a:srgbClr val="084C6E"/>
                </a:solidFill>
                <a:latin typeface="Codec Pro"/>
              </a:rPr>
              <a:t>Presented by: </a:t>
            </a:r>
            <a:r>
              <a:rPr lang="en-US" sz="3766" spc="-75">
                <a:solidFill>
                  <a:srgbClr val="000000"/>
                </a:solidFill>
                <a:latin typeface="Codec Pro Bold"/>
              </a:rPr>
              <a:t>C</a:t>
            </a:r>
            <a:r>
              <a:rPr lang="en-US" sz="3766" spc="-75">
                <a:solidFill>
                  <a:srgbClr val="084C6E"/>
                </a:solidFill>
                <a:latin typeface="Codec Pro"/>
              </a:rPr>
              <a:t>herish | </a:t>
            </a:r>
            <a:r>
              <a:rPr lang="en-US" sz="3766" spc="-75">
                <a:solidFill>
                  <a:srgbClr val="000000"/>
                </a:solidFill>
                <a:latin typeface="Codec Pro Bold"/>
              </a:rPr>
              <a:t>L</a:t>
            </a:r>
            <a:r>
              <a:rPr lang="en-US" sz="3766" spc="-75">
                <a:solidFill>
                  <a:srgbClr val="084C6E"/>
                </a:solidFill>
                <a:latin typeface="Codec Pro"/>
              </a:rPr>
              <a:t>oresa | </a:t>
            </a:r>
            <a:r>
              <a:rPr lang="en-US" sz="3766" spc="-75">
                <a:solidFill>
                  <a:srgbClr val="000000"/>
                </a:solidFill>
                <a:latin typeface="Codec Pro Bold"/>
              </a:rPr>
              <a:t>Y</a:t>
            </a:r>
            <a:r>
              <a:rPr lang="en-US" sz="3766" spc="-75">
                <a:solidFill>
                  <a:srgbClr val="084C6E"/>
                </a:solidFill>
                <a:latin typeface="Codec Pro"/>
              </a:rPr>
              <a:t>esha | </a:t>
            </a:r>
            <a:r>
              <a:rPr lang="en-US" sz="3766" spc="-75">
                <a:solidFill>
                  <a:srgbClr val="000000"/>
                </a:solidFill>
                <a:latin typeface="Codec Pro Bold"/>
              </a:rPr>
              <a:t>K</a:t>
            </a:r>
            <a:r>
              <a:rPr lang="en-US" sz="3766" spc="-75">
                <a:solidFill>
                  <a:srgbClr val="084C6E"/>
                </a:solidFill>
                <a:latin typeface="Codec Pro"/>
              </a:rPr>
              <a:t>un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0054" y="279166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SITEMAP - FRONTEND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75673" y="1667204"/>
            <a:ext cx="11464761" cy="8460327"/>
            <a:chOff x="0" y="0"/>
            <a:chExt cx="15286347" cy="1128043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614953" y="5930467"/>
              <a:ext cx="1212468" cy="605340"/>
              <a:chOff x="0" y="0"/>
              <a:chExt cx="814000" cy="406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54873" y="4090666"/>
              <a:ext cx="1627910" cy="656250"/>
              <a:chOff x="0" y="0"/>
              <a:chExt cx="492422" cy="1985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422888" y="2709013"/>
              <a:ext cx="2435688" cy="656250"/>
              <a:chOff x="0" y="0"/>
              <a:chExt cx="736765" cy="1985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36765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736765">
                    <a:moveTo>
                      <a:pt x="0" y="0"/>
                    </a:moveTo>
                    <a:lnTo>
                      <a:pt x="736765" y="0"/>
                    </a:lnTo>
                    <a:lnTo>
                      <a:pt x="736765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7BBDD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0"/>
                <a:ext cx="736765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1394521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rot="5400000">
              <a:off x="7429959" y="3568145"/>
              <a:ext cx="421546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V="true">
              <a:off x="7891" y="3786809"/>
              <a:ext cx="13998512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>
              <a:off x="670029" y="4746916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670029" y="530112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396015" y="623313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7640732" y="734445"/>
              <a:ext cx="0" cy="1974568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6865083" y="78195"/>
              <a:ext cx="1419757" cy="656250"/>
              <a:chOff x="0" y="0"/>
              <a:chExt cx="429459" cy="19850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429459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9459">
                    <a:moveTo>
                      <a:pt x="0" y="0"/>
                    </a:moveTo>
                    <a:lnTo>
                      <a:pt x="429459" y="0"/>
                    </a:lnTo>
                    <a:lnTo>
                      <a:pt x="429459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0"/>
                <a:ext cx="429459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6654103" y="24289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Search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flipV="true">
              <a:off x="7640732" y="1148100"/>
              <a:ext cx="6315204" cy="7891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9213394" y="734445"/>
              <a:ext cx="0" cy="42154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0791626" y="734445"/>
              <a:ext cx="0" cy="42154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2377705" y="734445"/>
              <a:ext cx="0" cy="42154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13955936" y="734445"/>
              <a:ext cx="0" cy="42154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1" id="31"/>
            <p:cNvGrpSpPr/>
            <p:nvPr/>
          </p:nvGrpSpPr>
          <p:grpSpPr>
            <a:xfrm rot="0">
              <a:off x="8536810" y="82113"/>
              <a:ext cx="1419757" cy="656250"/>
              <a:chOff x="0" y="0"/>
              <a:chExt cx="429459" cy="19850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429459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9459">
                    <a:moveTo>
                      <a:pt x="0" y="0"/>
                    </a:moveTo>
                    <a:lnTo>
                      <a:pt x="429459" y="0"/>
                    </a:lnTo>
                    <a:lnTo>
                      <a:pt x="429459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429459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8325830" y="246808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Register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10081747" y="78195"/>
              <a:ext cx="1419757" cy="656250"/>
              <a:chOff x="0" y="0"/>
              <a:chExt cx="429459" cy="19850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29459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9459">
                    <a:moveTo>
                      <a:pt x="0" y="0"/>
                    </a:moveTo>
                    <a:lnTo>
                      <a:pt x="429459" y="0"/>
                    </a:lnTo>
                    <a:lnTo>
                      <a:pt x="429459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0"/>
                <a:ext cx="429459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9870767" y="24289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Login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11696702" y="78195"/>
              <a:ext cx="1419757" cy="656250"/>
              <a:chOff x="0" y="0"/>
              <a:chExt cx="429459" cy="19850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429459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9459">
                    <a:moveTo>
                      <a:pt x="0" y="0"/>
                    </a:moveTo>
                    <a:lnTo>
                      <a:pt x="429459" y="0"/>
                    </a:lnTo>
                    <a:lnTo>
                      <a:pt x="429459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EEB4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0"/>
                <a:ext cx="429459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1485722" y="24289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Profile</a:t>
              </a:r>
            </a:p>
          </p:txBody>
        </p:sp>
        <p:grpSp>
          <p:nvGrpSpPr>
            <p:cNvPr name="Group 43" id="43"/>
            <p:cNvGrpSpPr/>
            <p:nvPr/>
          </p:nvGrpSpPr>
          <p:grpSpPr>
            <a:xfrm rot="0">
              <a:off x="13280743" y="78195"/>
              <a:ext cx="1419757" cy="656250"/>
              <a:chOff x="0" y="0"/>
              <a:chExt cx="429459" cy="19850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429459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9459">
                    <a:moveTo>
                      <a:pt x="0" y="0"/>
                    </a:moveTo>
                    <a:lnTo>
                      <a:pt x="429459" y="0"/>
                    </a:lnTo>
                    <a:lnTo>
                      <a:pt x="429459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EEB4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0"/>
                <a:ext cx="429459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7640742" y="1754214"/>
              <a:ext cx="5027869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12655752" y="1414280"/>
              <a:ext cx="902947" cy="656250"/>
              <a:chOff x="0" y="0"/>
              <a:chExt cx="273130" cy="19850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73130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273130">
                    <a:moveTo>
                      <a:pt x="0" y="0"/>
                    </a:moveTo>
                    <a:lnTo>
                      <a:pt x="273130" y="0"/>
                    </a:lnTo>
                    <a:lnTo>
                      <a:pt x="273130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EEB4FF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0"/>
                <a:ext cx="273130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13111536" y="2070530"/>
              <a:ext cx="0" cy="42154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13103644" y="2492076"/>
              <a:ext cx="694096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13788933" y="2163951"/>
              <a:ext cx="1481632" cy="656250"/>
              <a:chOff x="0" y="0"/>
              <a:chExt cx="448175" cy="198507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448175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48175">
                    <a:moveTo>
                      <a:pt x="0" y="0"/>
                    </a:moveTo>
                    <a:lnTo>
                      <a:pt x="448175" y="0"/>
                    </a:lnTo>
                    <a:lnTo>
                      <a:pt x="448175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6E7A9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0"/>
                <a:ext cx="448175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55" id="55"/>
            <p:cNvSpPr/>
            <p:nvPr/>
          </p:nvSpPr>
          <p:spPr>
            <a:xfrm flipH="true">
              <a:off x="1396015" y="5686817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888966" y="4947094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7" y="0"/>
                  </a:lnTo>
                  <a:lnTo>
                    <a:pt x="1293817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7" id="57"/>
            <p:cNvGrpSpPr/>
            <p:nvPr/>
          </p:nvGrpSpPr>
          <p:grpSpPr>
            <a:xfrm rot="0">
              <a:off x="2632394" y="4090666"/>
              <a:ext cx="1627910" cy="656250"/>
              <a:chOff x="0" y="0"/>
              <a:chExt cx="492422" cy="198507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60" id="60"/>
            <p:cNvSpPr/>
            <p:nvPr/>
          </p:nvSpPr>
          <p:spPr>
            <a:xfrm>
              <a:off x="3472042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4721699" y="4090666"/>
              <a:ext cx="1627910" cy="656250"/>
              <a:chOff x="0" y="0"/>
              <a:chExt cx="492422" cy="198507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64" id="64"/>
            <p:cNvSpPr/>
            <p:nvPr/>
          </p:nvSpPr>
          <p:spPr>
            <a:xfrm>
              <a:off x="5561348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5" id="65"/>
            <p:cNvGrpSpPr/>
            <p:nvPr/>
          </p:nvGrpSpPr>
          <p:grpSpPr>
            <a:xfrm rot="0">
              <a:off x="6811005" y="4090666"/>
              <a:ext cx="1627910" cy="656250"/>
              <a:chOff x="0" y="0"/>
              <a:chExt cx="492422" cy="19850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7650653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9" id="69"/>
            <p:cNvGrpSpPr/>
            <p:nvPr/>
          </p:nvGrpSpPr>
          <p:grpSpPr>
            <a:xfrm rot="0">
              <a:off x="8918133" y="4090666"/>
              <a:ext cx="1627910" cy="656250"/>
              <a:chOff x="0" y="0"/>
              <a:chExt cx="492422" cy="19850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72" id="72"/>
            <p:cNvSpPr/>
            <p:nvPr/>
          </p:nvSpPr>
          <p:spPr>
            <a:xfrm>
              <a:off x="9757781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73" id="73"/>
            <p:cNvGrpSpPr/>
            <p:nvPr/>
          </p:nvGrpSpPr>
          <p:grpSpPr>
            <a:xfrm rot="0">
              <a:off x="11091278" y="4090666"/>
              <a:ext cx="1627910" cy="656250"/>
              <a:chOff x="0" y="0"/>
              <a:chExt cx="492422" cy="198507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76" id="76"/>
            <p:cNvSpPr/>
            <p:nvPr/>
          </p:nvSpPr>
          <p:spPr>
            <a:xfrm>
              <a:off x="11930926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77" id="77"/>
            <p:cNvGrpSpPr/>
            <p:nvPr/>
          </p:nvGrpSpPr>
          <p:grpSpPr>
            <a:xfrm rot="0">
              <a:off x="13176666" y="4090666"/>
              <a:ext cx="1627910" cy="656250"/>
              <a:chOff x="0" y="0"/>
              <a:chExt cx="492422" cy="198507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80" id="80"/>
            <p:cNvSpPr/>
            <p:nvPr/>
          </p:nvSpPr>
          <p:spPr>
            <a:xfrm>
              <a:off x="14016315" y="3780010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81" id="81"/>
            <p:cNvGrpSpPr/>
            <p:nvPr/>
          </p:nvGrpSpPr>
          <p:grpSpPr>
            <a:xfrm rot="0">
              <a:off x="3693404" y="5930558"/>
              <a:ext cx="1212468" cy="605340"/>
              <a:chOff x="0" y="0"/>
              <a:chExt cx="814000" cy="4064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84" id="84"/>
            <p:cNvSpPr/>
            <p:nvPr/>
          </p:nvSpPr>
          <p:spPr>
            <a:xfrm flipH="true">
              <a:off x="2748480" y="4747007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5" id="85"/>
            <p:cNvSpPr/>
            <p:nvPr/>
          </p:nvSpPr>
          <p:spPr>
            <a:xfrm>
              <a:off x="2748480" y="5301218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6" id="86"/>
            <p:cNvSpPr/>
            <p:nvPr/>
          </p:nvSpPr>
          <p:spPr>
            <a:xfrm>
              <a:off x="3474466" y="6233228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7" id="87"/>
            <p:cNvSpPr/>
            <p:nvPr/>
          </p:nvSpPr>
          <p:spPr>
            <a:xfrm flipH="true">
              <a:off x="3474466" y="5686908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8" id="88"/>
            <p:cNvSpPr/>
            <p:nvPr/>
          </p:nvSpPr>
          <p:spPr>
            <a:xfrm flipH="false" flipV="false" rot="0">
              <a:off x="2967418" y="4947185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9" id="89"/>
            <p:cNvGrpSpPr/>
            <p:nvPr/>
          </p:nvGrpSpPr>
          <p:grpSpPr>
            <a:xfrm rot="0">
              <a:off x="5771855" y="5930467"/>
              <a:ext cx="1212468" cy="605340"/>
              <a:chOff x="0" y="0"/>
              <a:chExt cx="814000" cy="4064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92" id="92"/>
            <p:cNvSpPr/>
            <p:nvPr/>
          </p:nvSpPr>
          <p:spPr>
            <a:xfrm flipH="true">
              <a:off x="4826931" y="4746916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3" id="93"/>
            <p:cNvSpPr/>
            <p:nvPr/>
          </p:nvSpPr>
          <p:spPr>
            <a:xfrm>
              <a:off x="4826931" y="530112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4" id="94"/>
            <p:cNvSpPr/>
            <p:nvPr/>
          </p:nvSpPr>
          <p:spPr>
            <a:xfrm>
              <a:off x="5552918" y="623313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95" id="95"/>
            <p:cNvSpPr/>
            <p:nvPr/>
          </p:nvSpPr>
          <p:spPr>
            <a:xfrm flipH="true">
              <a:off x="5552918" y="5686817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6" id="96"/>
            <p:cNvSpPr/>
            <p:nvPr/>
          </p:nvSpPr>
          <p:spPr>
            <a:xfrm flipH="false" flipV="false" rot="0">
              <a:off x="5045869" y="4947094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7" id="97"/>
            <p:cNvGrpSpPr/>
            <p:nvPr/>
          </p:nvGrpSpPr>
          <p:grpSpPr>
            <a:xfrm rot="0">
              <a:off x="7855302" y="5930649"/>
              <a:ext cx="1212468" cy="605340"/>
              <a:chOff x="0" y="0"/>
              <a:chExt cx="814000" cy="40640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00" id="100"/>
            <p:cNvSpPr/>
            <p:nvPr/>
          </p:nvSpPr>
          <p:spPr>
            <a:xfrm flipH="true">
              <a:off x="6910378" y="4747098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1" id="101"/>
            <p:cNvSpPr/>
            <p:nvPr/>
          </p:nvSpPr>
          <p:spPr>
            <a:xfrm>
              <a:off x="6910378" y="5301310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2" id="102"/>
            <p:cNvSpPr/>
            <p:nvPr/>
          </p:nvSpPr>
          <p:spPr>
            <a:xfrm>
              <a:off x="7636364" y="6233319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3" id="103"/>
            <p:cNvSpPr/>
            <p:nvPr/>
          </p:nvSpPr>
          <p:spPr>
            <a:xfrm flipH="true">
              <a:off x="7636364" y="5686999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7129316" y="4947276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5" id="105"/>
            <p:cNvGrpSpPr/>
            <p:nvPr/>
          </p:nvGrpSpPr>
          <p:grpSpPr>
            <a:xfrm rot="0">
              <a:off x="9962430" y="5930740"/>
              <a:ext cx="1212468" cy="605340"/>
              <a:chOff x="0" y="0"/>
              <a:chExt cx="814000" cy="406400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08" id="108"/>
            <p:cNvSpPr/>
            <p:nvPr/>
          </p:nvSpPr>
          <p:spPr>
            <a:xfrm flipH="true">
              <a:off x="9017506" y="4747189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9" id="109"/>
            <p:cNvSpPr/>
            <p:nvPr/>
          </p:nvSpPr>
          <p:spPr>
            <a:xfrm>
              <a:off x="9017506" y="5301401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0" id="110"/>
            <p:cNvSpPr/>
            <p:nvPr/>
          </p:nvSpPr>
          <p:spPr>
            <a:xfrm>
              <a:off x="9743492" y="6233411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1" id="111"/>
            <p:cNvSpPr/>
            <p:nvPr/>
          </p:nvSpPr>
          <p:spPr>
            <a:xfrm flipH="true">
              <a:off x="9743492" y="5687090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9236444" y="4947367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3" id="113"/>
            <p:cNvGrpSpPr/>
            <p:nvPr/>
          </p:nvGrpSpPr>
          <p:grpSpPr>
            <a:xfrm rot="0">
              <a:off x="12135575" y="5930467"/>
              <a:ext cx="1212468" cy="605340"/>
              <a:chOff x="0" y="0"/>
              <a:chExt cx="814000" cy="406400"/>
            </a:xfrm>
          </p:grpSpPr>
          <p:sp>
            <p:nvSpPr>
              <p:cNvPr name="Freeform 114" id="114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115" id="115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16" id="116"/>
            <p:cNvSpPr/>
            <p:nvPr/>
          </p:nvSpPr>
          <p:spPr>
            <a:xfrm flipH="true">
              <a:off x="11190651" y="4746916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7" id="117"/>
            <p:cNvSpPr/>
            <p:nvPr/>
          </p:nvSpPr>
          <p:spPr>
            <a:xfrm>
              <a:off x="11190651" y="530112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8" id="118"/>
            <p:cNvSpPr/>
            <p:nvPr/>
          </p:nvSpPr>
          <p:spPr>
            <a:xfrm>
              <a:off x="11916637" y="623313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9" id="119"/>
            <p:cNvSpPr/>
            <p:nvPr/>
          </p:nvSpPr>
          <p:spPr>
            <a:xfrm flipH="true">
              <a:off x="11916637" y="5686817"/>
              <a:ext cx="6398" cy="55421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20" id="120"/>
            <p:cNvSpPr/>
            <p:nvPr/>
          </p:nvSpPr>
          <p:spPr>
            <a:xfrm flipH="false" flipV="false" rot="0">
              <a:off x="11409589" y="4947094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1" id="121"/>
            <p:cNvSpPr txBox="true"/>
            <p:nvPr/>
          </p:nvSpPr>
          <p:spPr>
            <a:xfrm rot="0">
              <a:off x="11810480" y="6012241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grpSp>
          <p:nvGrpSpPr>
            <p:cNvPr name="Group 122" id="122"/>
            <p:cNvGrpSpPr/>
            <p:nvPr/>
          </p:nvGrpSpPr>
          <p:grpSpPr>
            <a:xfrm rot="0">
              <a:off x="13722379" y="5930467"/>
              <a:ext cx="1212468" cy="605340"/>
              <a:chOff x="0" y="0"/>
              <a:chExt cx="814000" cy="406400"/>
            </a:xfrm>
          </p:grpSpPr>
          <p:sp>
            <p:nvSpPr>
              <p:cNvPr name="Freeform 123" id="123"/>
              <p:cNvSpPr/>
              <p:nvPr/>
            </p:nvSpPr>
            <p:spPr>
              <a:xfrm flipH="false" flipV="false" rot="0">
                <a:off x="0" y="0"/>
                <a:ext cx="8140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4000">
                    <a:moveTo>
                      <a:pt x="610800" y="0"/>
                    </a:moveTo>
                    <a:cubicBezTo>
                      <a:pt x="723024" y="0"/>
                      <a:pt x="814000" y="90976"/>
                      <a:pt x="814000" y="203200"/>
                    </a:cubicBezTo>
                    <a:cubicBezTo>
                      <a:pt x="814000" y="315424"/>
                      <a:pt x="723024" y="406400"/>
                      <a:pt x="6108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8E4E3"/>
              </a:solidFill>
            </p:spPr>
          </p:sp>
          <p:sp>
            <p:nvSpPr>
              <p:cNvPr name="TextBox 124" id="124"/>
              <p:cNvSpPr txBox="true"/>
              <p:nvPr/>
            </p:nvSpPr>
            <p:spPr>
              <a:xfrm>
                <a:off x="0" y="0"/>
                <a:ext cx="814000" cy="406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25" id="125"/>
            <p:cNvSpPr/>
            <p:nvPr/>
          </p:nvSpPr>
          <p:spPr>
            <a:xfrm flipH="true">
              <a:off x="13512439" y="4746916"/>
              <a:ext cx="6398" cy="1486222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6" id="126"/>
            <p:cNvSpPr/>
            <p:nvPr/>
          </p:nvSpPr>
          <p:spPr>
            <a:xfrm>
              <a:off x="13512439" y="530112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7" id="127"/>
            <p:cNvSpPr/>
            <p:nvPr/>
          </p:nvSpPr>
          <p:spPr>
            <a:xfrm>
              <a:off x="13503441" y="6233137"/>
              <a:ext cx="218938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8" id="128"/>
            <p:cNvSpPr/>
            <p:nvPr/>
          </p:nvSpPr>
          <p:spPr>
            <a:xfrm flipH="false" flipV="false" rot="0">
              <a:off x="13731377" y="4947094"/>
              <a:ext cx="1293816" cy="739632"/>
            </a:xfrm>
            <a:custGeom>
              <a:avLst/>
              <a:gdLst/>
              <a:ahLst/>
              <a:cxnLst/>
              <a:rect r="r" b="b" t="t" l="l"/>
              <a:pathLst>
                <a:path h="739632" w="1293816">
                  <a:moveTo>
                    <a:pt x="0" y="0"/>
                  </a:moveTo>
                  <a:lnTo>
                    <a:pt x="1293816" y="0"/>
                  </a:lnTo>
                  <a:lnTo>
                    <a:pt x="1293816" y="739632"/>
                  </a:lnTo>
                  <a:lnTo>
                    <a:pt x="0" y="739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29" id="129"/>
            <p:cNvSpPr/>
            <p:nvPr/>
          </p:nvSpPr>
          <p:spPr>
            <a:xfrm flipH="true">
              <a:off x="7891" y="3780010"/>
              <a:ext cx="0" cy="3635064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0" id="130"/>
            <p:cNvSpPr/>
            <p:nvPr/>
          </p:nvSpPr>
          <p:spPr>
            <a:xfrm>
              <a:off x="7891" y="7407183"/>
              <a:ext cx="7570624" cy="0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1" id="131"/>
            <p:cNvSpPr/>
            <p:nvPr/>
          </p:nvSpPr>
          <p:spPr>
            <a:xfrm>
              <a:off x="1394521" y="7407183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32" id="132"/>
            <p:cNvGrpSpPr/>
            <p:nvPr/>
          </p:nvGrpSpPr>
          <p:grpSpPr>
            <a:xfrm rot="0">
              <a:off x="602220" y="7717839"/>
              <a:ext cx="1627910" cy="656250"/>
              <a:chOff x="0" y="0"/>
              <a:chExt cx="492422" cy="198507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35" id="135"/>
            <p:cNvSpPr/>
            <p:nvPr/>
          </p:nvSpPr>
          <p:spPr>
            <a:xfrm>
              <a:off x="3452813" y="7407183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36" id="136"/>
            <p:cNvGrpSpPr/>
            <p:nvPr/>
          </p:nvGrpSpPr>
          <p:grpSpPr>
            <a:xfrm rot="0">
              <a:off x="2660512" y="7717839"/>
              <a:ext cx="1627910" cy="656250"/>
              <a:chOff x="0" y="0"/>
              <a:chExt cx="492422" cy="198507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39" id="139"/>
            <p:cNvSpPr/>
            <p:nvPr/>
          </p:nvSpPr>
          <p:spPr>
            <a:xfrm>
              <a:off x="5515482" y="7407183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40" id="140"/>
            <p:cNvGrpSpPr/>
            <p:nvPr/>
          </p:nvGrpSpPr>
          <p:grpSpPr>
            <a:xfrm rot="0">
              <a:off x="4723181" y="7717839"/>
              <a:ext cx="1627910" cy="656250"/>
              <a:chOff x="0" y="0"/>
              <a:chExt cx="492422" cy="198507"/>
            </a:xfrm>
          </p:grpSpPr>
          <p:sp>
            <p:nvSpPr>
              <p:cNvPr name="Freeform 141" id="141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42" id="142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43" id="143"/>
            <p:cNvSpPr/>
            <p:nvPr/>
          </p:nvSpPr>
          <p:spPr>
            <a:xfrm>
              <a:off x="7578516" y="7407183"/>
              <a:ext cx="0" cy="310656"/>
            </a:xfrm>
            <a:prstGeom prst="line">
              <a:avLst/>
            </a:prstGeom>
            <a:ln cap="flat" w="15782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44" id="144"/>
            <p:cNvGrpSpPr/>
            <p:nvPr/>
          </p:nvGrpSpPr>
          <p:grpSpPr>
            <a:xfrm rot="0">
              <a:off x="6786214" y="7717839"/>
              <a:ext cx="1627910" cy="656250"/>
              <a:chOff x="0" y="0"/>
              <a:chExt cx="492422" cy="198507"/>
            </a:xfrm>
          </p:grpSpPr>
          <p:sp>
            <p:nvSpPr>
              <p:cNvPr name="Freeform 145" id="145"/>
              <p:cNvSpPr/>
              <p:nvPr/>
            </p:nvSpPr>
            <p:spPr>
              <a:xfrm flipH="false" flipV="false" rot="0">
                <a:off x="0" y="0"/>
                <a:ext cx="492422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92422">
                    <a:moveTo>
                      <a:pt x="0" y="0"/>
                    </a:moveTo>
                    <a:lnTo>
                      <a:pt x="492422" y="0"/>
                    </a:lnTo>
                    <a:lnTo>
                      <a:pt x="492422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46" id="146"/>
              <p:cNvSpPr txBox="true"/>
              <p:nvPr/>
            </p:nvSpPr>
            <p:spPr>
              <a:xfrm>
                <a:off x="0" y="0"/>
                <a:ext cx="492422" cy="1985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grpSp>
          <p:nvGrpSpPr>
            <p:cNvPr name="Group 147" id="147"/>
            <p:cNvGrpSpPr/>
            <p:nvPr/>
          </p:nvGrpSpPr>
          <p:grpSpPr>
            <a:xfrm rot="0">
              <a:off x="10839781" y="7483019"/>
              <a:ext cx="4328286" cy="3797417"/>
              <a:chOff x="0" y="0"/>
              <a:chExt cx="967490" cy="848826"/>
            </a:xfrm>
          </p:grpSpPr>
          <p:sp>
            <p:nvSpPr>
              <p:cNvPr name="Freeform 148" id="148"/>
              <p:cNvSpPr/>
              <p:nvPr/>
            </p:nvSpPr>
            <p:spPr>
              <a:xfrm flipH="false" flipV="false" rot="0">
                <a:off x="0" y="0"/>
                <a:ext cx="967490" cy="848826"/>
              </a:xfrm>
              <a:custGeom>
                <a:avLst/>
                <a:gdLst/>
                <a:ahLst/>
                <a:cxnLst/>
                <a:rect r="r" b="b" t="t" l="l"/>
                <a:pathLst>
                  <a:path h="848826" w="967490">
                    <a:moveTo>
                      <a:pt x="0" y="0"/>
                    </a:moveTo>
                    <a:lnTo>
                      <a:pt x="967490" y="0"/>
                    </a:lnTo>
                    <a:lnTo>
                      <a:pt x="967490" y="848826"/>
                    </a:lnTo>
                    <a:lnTo>
                      <a:pt x="0" y="8488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9" id="149"/>
              <p:cNvSpPr txBox="true"/>
              <p:nvPr/>
            </p:nvSpPr>
            <p:spPr>
              <a:xfrm>
                <a:off x="0" y="-9525"/>
                <a:ext cx="967490" cy="858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10"/>
                  </a:lnSpc>
                </a:pPr>
              </a:p>
            </p:txBody>
          </p:sp>
        </p:grpSp>
        <p:grpSp>
          <p:nvGrpSpPr>
            <p:cNvPr name="Group 150" id="150"/>
            <p:cNvGrpSpPr/>
            <p:nvPr/>
          </p:nvGrpSpPr>
          <p:grpSpPr>
            <a:xfrm rot="0">
              <a:off x="11168331" y="8224788"/>
              <a:ext cx="3636245" cy="365267"/>
              <a:chOff x="0" y="0"/>
              <a:chExt cx="812800" cy="81647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Utility Navigation</a:t>
                </a:r>
              </a:p>
            </p:txBody>
          </p:sp>
        </p:grpSp>
        <p:sp>
          <p:nvSpPr>
            <p:cNvPr name="TextBox 153" id="153"/>
            <p:cNvSpPr txBox="true"/>
            <p:nvPr/>
          </p:nvSpPr>
          <p:spPr>
            <a:xfrm rot="0">
              <a:off x="432187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Apparel</a:t>
              </a:r>
            </a:p>
          </p:txBody>
        </p:sp>
        <p:sp>
          <p:nvSpPr>
            <p:cNvPr name="TextBox 154" id="154"/>
            <p:cNvSpPr txBox="true"/>
            <p:nvPr/>
          </p:nvSpPr>
          <p:spPr>
            <a:xfrm rot="0">
              <a:off x="6704091" y="2873708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Home</a:t>
              </a:r>
            </a:p>
          </p:txBody>
        </p:sp>
        <p:sp>
          <p:nvSpPr>
            <p:cNvPr name="TextBox 155" id="155"/>
            <p:cNvSpPr txBox="true"/>
            <p:nvPr/>
          </p:nvSpPr>
          <p:spPr>
            <a:xfrm rot="0">
              <a:off x="570656" y="5013778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56" id="156"/>
            <p:cNvSpPr txBox="true"/>
            <p:nvPr/>
          </p:nvSpPr>
          <p:spPr>
            <a:xfrm rot="0">
              <a:off x="5512548" y="8862249"/>
              <a:ext cx="1873281" cy="219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2"/>
                </a:lnSpc>
                <a:spcBef>
                  <a:spcPct val="0"/>
                </a:spcBef>
              </a:pPr>
              <a:r>
                <a:rPr lang="en-US" sz="1060" spc="-15">
                  <a:solidFill>
                    <a:srgbClr val="FFFFFF"/>
                  </a:solidFill>
                  <a:latin typeface="Poppins"/>
                </a:rPr>
                <a:t>Product List</a:t>
              </a:r>
            </a:p>
          </p:txBody>
        </p:sp>
        <p:sp>
          <p:nvSpPr>
            <p:cNvPr name="TextBox 157" id="157"/>
            <p:cNvSpPr txBox="true"/>
            <p:nvPr/>
          </p:nvSpPr>
          <p:spPr>
            <a:xfrm rot="0">
              <a:off x="13069763" y="24289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Logout</a:t>
              </a:r>
            </a:p>
          </p:txBody>
        </p:sp>
        <p:sp>
          <p:nvSpPr>
            <p:cNvPr name="TextBox 158" id="158"/>
            <p:cNvSpPr txBox="true"/>
            <p:nvPr/>
          </p:nvSpPr>
          <p:spPr>
            <a:xfrm rot="0">
              <a:off x="12444773" y="1578975"/>
              <a:ext cx="1317744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Cart</a:t>
              </a:r>
            </a:p>
          </p:txBody>
        </p:sp>
        <p:sp>
          <p:nvSpPr>
            <p:cNvPr name="TextBox 159" id="159"/>
            <p:cNvSpPr txBox="true"/>
            <p:nvPr/>
          </p:nvSpPr>
          <p:spPr>
            <a:xfrm rot="0">
              <a:off x="13850323" y="2324728"/>
              <a:ext cx="1317744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Checkout</a:t>
              </a:r>
            </a:p>
          </p:txBody>
        </p:sp>
        <p:sp>
          <p:nvSpPr>
            <p:cNvPr name="TextBox 160" id="160"/>
            <p:cNvSpPr txBox="true"/>
            <p:nvPr/>
          </p:nvSpPr>
          <p:spPr>
            <a:xfrm rot="0">
              <a:off x="1289858" y="6012241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name="TextBox 161" id="161"/>
            <p:cNvSpPr txBox="true"/>
            <p:nvPr/>
          </p:nvSpPr>
          <p:spPr>
            <a:xfrm rot="0">
              <a:off x="2509708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Furniture</a:t>
              </a:r>
            </a:p>
          </p:txBody>
        </p:sp>
        <p:sp>
          <p:nvSpPr>
            <p:cNvPr name="TextBox 162" id="162"/>
            <p:cNvSpPr txBox="true"/>
            <p:nvPr/>
          </p:nvSpPr>
          <p:spPr>
            <a:xfrm rot="0">
              <a:off x="4599014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Toys</a:t>
              </a:r>
            </a:p>
          </p:txBody>
        </p:sp>
        <p:sp>
          <p:nvSpPr>
            <p:cNvPr name="TextBox 163" id="163"/>
            <p:cNvSpPr txBox="true"/>
            <p:nvPr/>
          </p:nvSpPr>
          <p:spPr>
            <a:xfrm rot="0">
              <a:off x="6688319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Bedding</a:t>
              </a:r>
            </a:p>
          </p:txBody>
        </p:sp>
        <p:sp>
          <p:nvSpPr>
            <p:cNvPr name="TextBox 164" id="164"/>
            <p:cNvSpPr txBox="true"/>
            <p:nvPr/>
          </p:nvSpPr>
          <p:spPr>
            <a:xfrm rot="0">
              <a:off x="8795447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Bathing</a:t>
              </a:r>
            </a:p>
          </p:txBody>
        </p:sp>
        <p:sp>
          <p:nvSpPr>
            <p:cNvPr name="TextBox 165" id="165"/>
            <p:cNvSpPr txBox="true"/>
            <p:nvPr/>
          </p:nvSpPr>
          <p:spPr>
            <a:xfrm rot="0">
              <a:off x="10968592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Gear</a:t>
              </a:r>
            </a:p>
          </p:txBody>
        </p:sp>
        <p:sp>
          <p:nvSpPr>
            <p:cNvPr name="TextBox 166" id="166"/>
            <p:cNvSpPr txBox="true"/>
            <p:nvPr/>
          </p:nvSpPr>
          <p:spPr>
            <a:xfrm rot="0">
              <a:off x="13053981" y="4255360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Profile</a:t>
              </a:r>
            </a:p>
          </p:txBody>
        </p:sp>
        <p:sp>
          <p:nvSpPr>
            <p:cNvPr name="TextBox 167" id="167"/>
            <p:cNvSpPr txBox="true"/>
            <p:nvPr/>
          </p:nvSpPr>
          <p:spPr>
            <a:xfrm rot="0">
              <a:off x="2649107" y="5013869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68" id="168"/>
            <p:cNvSpPr txBox="true"/>
            <p:nvPr/>
          </p:nvSpPr>
          <p:spPr>
            <a:xfrm rot="0">
              <a:off x="3368309" y="6012332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name="TextBox 169" id="169"/>
            <p:cNvSpPr txBox="true"/>
            <p:nvPr/>
          </p:nvSpPr>
          <p:spPr>
            <a:xfrm rot="0">
              <a:off x="4727558" y="5013778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70" id="170"/>
            <p:cNvSpPr txBox="true"/>
            <p:nvPr/>
          </p:nvSpPr>
          <p:spPr>
            <a:xfrm rot="0">
              <a:off x="5446760" y="6012241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name="TextBox 171" id="171"/>
            <p:cNvSpPr txBox="true"/>
            <p:nvPr/>
          </p:nvSpPr>
          <p:spPr>
            <a:xfrm rot="0">
              <a:off x="6811005" y="5013960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72" id="172"/>
            <p:cNvSpPr txBox="true"/>
            <p:nvPr/>
          </p:nvSpPr>
          <p:spPr>
            <a:xfrm rot="0">
              <a:off x="7530207" y="6012423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name="TextBox 173" id="173"/>
            <p:cNvSpPr txBox="true"/>
            <p:nvPr/>
          </p:nvSpPr>
          <p:spPr>
            <a:xfrm rot="0">
              <a:off x="8918133" y="5014051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74" id="174"/>
            <p:cNvSpPr txBox="true"/>
            <p:nvPr/>
          </p:nvSpPr>
          <p:spPr>
            <a:xfrm rot="0">
              <a:off x="9637335" y="6012514"/>
              <a:ext cx="1873281" cy="4513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Details</a:t>
              </a:r>
            </a:p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Page</a:t>
              </a:r>
            </a:p>
          </p:txBody>
        </p:sp>
        <p:sp>
          <p:nvSpPr>
            <p:cNvPr name="TextBox 175" id="175"/>
            <p:cNvSpPr txBox="true"/>
            <p:nvPr/>
          </p:nvSpPr>
          <p:spPr>
            <a:xfrm rot="0">
              <a:off x="11091278" y="5013778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List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TextBox 176" id="176"/>
            <p:cNvSpPr txBox="true"/>
            <p:nvPr/>
          </p:nvSpPr>
          <p:spPr>
            <a:xfrm rot="0">
              <a:off x="13413066" y="5013778"/>
              <a:ext cx="1873281" cy="555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40"/>
                </a:lnSpc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My </a:t>
              </a:r>
            </a:p>
            <a:p>
              <a:pPr algn="ctr">
                <a:lnSpc>
                  <a:spcPts val="1640"/>
                </a:lnSpc>
                <a:spcBef>
                  <a:spcPct val="0"/>
                </a:spcBef>
              </a:pPr>
              <a:r>
                <a:rPr lang="en-US" sz="1366" spc="-20">
                  <a:solidFill>
                    <a:srgbClr val="000000"/>
                  </a:solidFill>
                  <a:latin typeface="Poppins Bold"/>
                </a:rPr>
                <a:t>Orders</a:t>
              </a:r>
            </a:p>
          </p:txBody>
        </p:sp>
        <p:sp>
          <p:nvSpPr>
            <p:cNvPr name="TextBox 177" id="177"/>
            <p:cNvSpPr txBox="true"/>
            <p:nvPr/>
          </p:nvSpPr>
          <p:spPr>
            <a:xfrm rot="0">
              <a:off x="13397284" y="6122717"/>
              <a:ext cx="1873281" cy="230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9"/>
                </a:lnSpc>
              </a:pPr>
              <a:r>
                <a:rPr lang="en-US" sz="1242" spc="-18">
                  <a:solidFill>
                    <a:srgbClr val="000000"/>
                  </a:solidFill>
                  <a:latin typeface="Poppins Bold"/>
                </a:rPr>
                <a:t>Ratings</a:t>
              </a:r>
            </a:p>
          </p:txBody>
        </p:sp>
        <p:sp>
          <p:nvSpPr>
            <p:cNvPr name="TextBox 178" id="178"/>
            <p:cNvSpPr txBox="true"/>
            <p:nvPr/>
          </p:nvSpPr>
          <p:spPr>
            <a:xfrm rot="0">
              <a:off x="479534" y="7882534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Home</a:t>
              </a:r>
            </a:p>
          </p:txBody>
        </p:sp>
        <p:sp>
          <p:nvSpPr>
            <p:cNvPr name="TextBox 179" id="179"/>
            <p:cNvSpPr txBox="true"/>
            <p:nvPr/>
          </p:nvSpPr>
          <p:spPr>
            <a:xfrm rot="0">
              <a:off x="2537826" y="7882534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About Us</a:t>
              </a:r>
            </a:p>
          </p:txBody>
        </p:sp>
        <p:sp>
          <p:nvSpPr>
            <p:cNvPr name="TextBox 180" id="180"/>
            <p:cNvSpPr txBox="true"/>
            <p:nvPr/>
          </p:nvSpPr>
          <p:spPr>
            <a:xfrm rot="0">
              <a:off x="4600495" y="7882534"/>
              <a:ext cx="1873281" cy="325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76"/>
                </a:lnSpc>
                <a:spcBef>
                  <a:spcPct val="0"/>
                </a:spcBef>
              </a:pPr>
              <a:r>
                <a:rPr lang="en-US" sz="1564" spc="-23">
                  <a:solidFill>
                    <a:srgbClr val="000000"/>
                  </a:solidFill>
                  <a:latin typeface="Poppins Bold"/>
                </a:rPr>
                <a:t>Contact</a:t>
              </a:r>
            </a:p>
          </p:txBody>
        </p:sp>
        <p:sp>
          <p:nvSpPr>
            <p:cNvPr name="TextBox 181" id="181"/>
            <p:cNvSpPr txBox="true"/>
            <p:nvPr/>
          </p:nvSpPr>
          <p:spPr>
            <a:xfrm rot="0">
              <a:off x="6663529" y="7756275"/>
              <a:ext cx="1873281" cy="577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7"/>
                </a:lnSpc>
              </a:pPr>
              <a:r>
                <a:rPr lang="en-US" sz="1439" spc="-21">
                  <a:solidFill>
                    <a:srgbClr val="000000"/>
                  </a:solidFill>
                  <a:latin typeface="Poppins Bold"/>
                </a:rPr>
                <a:t>Gift </a:t>
              </a:r>
            </a:p>
            <a:p>
              <a:pPr algn="ctr">
                <a:lnSpc>
                  <a:spcPts val="1727"/>
                </a:lnSpc>
                <a:spcBef>
                  <a:spcPct val="0"/>
                </a:spcBef>
              </a:pPr>
              <a:r>
                <a:rPr lang="en-US" sz="1439" spc="-21">
                  <a:solidFill>
                    <a:srgbClr val="000000"/>
                  </a:solidFill>
                  <a:latin typeface="Poppins Bold"/>
                </a:rPr>
                <a:t>Registry</a:t>
              </a:r>
            </a:p>
          </p:txBody>
        </p:sp>
        <p:grpSp>
          <p:nvGrpSpPr>
            <p:cNvPr name="Group 182" id="182"/>
            <p:cNvGrpSpPr/>
            <p:nvPr/>
          </p:nvGrpSpPr>
          <p:grpSpPr>
            <a:xfrm rot="0">
              <a:off x="11174898" y="8700532"/>
              <a:ext cx="3636245" cy="365267"/>
              <a:chOff x="0" y="0"/>
              <a:chExt cx="812800" cy="81647"/>
            </a:xfrm>
          </p:grpSpPr>
          <p:sp>
            <p:nvSpPr>
              <p:cNvPr name="Freeform 183" id="183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EEB4FF"/>
              </a:solidFill>
            </p:spPr>
          </p:sp>
          <p:sp>
            <p:nvSpPr>
              <p:cNvPr name="TextBox 184" id="184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Utility Nav Authenticated</a:t>
                </a:r>
              </a:p>
            </p:txBody>
          </p:sp>
        </p:grpSp>
        <p:grpSp>
          <p:nvGrpSpPr>
            <p:cNvPr name="Group 185" id="185"/>
            <p:cNvGrpSpPr/>
            <p:nvPr/>
          </p:nvGrpSpPr>
          <p:grpSpPr>
            <a:xfrm rot="0">
              <a:off x="11168331" y="9176275"/>
              <a:ext cx="3636245" cy="365267"/>
              <a:chOff x="0" y="0"/>
              <a:chExt cx="812800" cy="81647"/>
            </a:xfrm>
          </p:grpSpPr>
          <p:sp>
            <p:nvSpPr>
              <p:cNvPr name="Freeform 186" id="186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87" id="187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Utility Nav Unauthenticated</a:t>
                </a:r>
              </a:p>
            </p:txBody>
          </p:sp>
        </p:grpSp>
        <p:grpSp>
          <p:nvGrpSpPr>
            <p:cNvPr name="Group 188" id="188"/>
            <p:cNvGrpSpPr/>
            <p:nvPr/>
          </p:nvGrpSpPr>
          <p:grpSpPr>
            <a:xfrm rot="0">
              <a:off x="11174898" y="9652018"/>
              <a:ext cx="3636245" cy="365267"/>
              <a:chOff x="0" y="0"/>
              <a:chExt cx="812800" cy="81647"/>
            </a:xfrm>
          </p:grpSpPr>
          <p:sp>
            <p:nvSpPr>
              <p:cNvPr name="Freeform 189" id="189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190" id="190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Main Navigation</a:t>
                </a:r>
              </a:p>
            </p:txBody>
          </p:sp>
        </p:grpSp>
        <p:grpSp>
          <p:nvGrpSpPr>
            <p:cNvPr name="Group 191" id="191"/>
            <p:cNvGrpSpPr/>
            <p:nvPr/>
          </p:nvGrpSpPr>
          <p:grpSpPr>
            <a:xfrm rot="0">
              <a:off x="11190651" y="10127761"/>
              <a:ext cx="3636245" cy="365267"/>
              <a:chOff x="0" y="0"/>
              <a:chExt cx="812800" cy="81647"/>
            </a:xfrm>
          </p:grpSpPr>
          <p:sp>
            <p:nvSpPr>
              <p:cNvPr name="Freeform 192" id="192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5CE1E6"/>
              </a:solidFill>
            </p:spPr>
          </p:sp>
          <p:sp>
            <p:nvSpPr>
              <p:cNvPr name="TextBox 193" id="193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Footer Navigation</a:t>
                </a:r>
              </a:p>
            </p:txBody>
          </p:sp>
        </p:grpSp>
        <p:grpSp>
          <p:nvGrpSpPr>
            <p:cNvPr name="Group 194" id="194"/>
            <p:cNvGrpSpPr/>
            <p:nvPr/>
          </p:nvGrpSpPr>
          <p:grpSpPr>
            <a:xfrm rot="0">
              <a:off x="11174898" y="10603505"/>
              <a:ext cx="3636245" cy="365267"/>
              <a:chOff x="0" y="0"/>
              <a:chExt cx="812800" cy="81647"/>
            </a:xfrm>
          </p:grpSpPr>
          <p:sp>
            <p:nvSpPr>
              <p:cNvPr name="Freeform 195" id="195"/>
              <p:cNvSpPr/>
              <p:nvPr/>
            </p:nvSpPr>
            <p:spPr>
              <a:xfrm flipH="false" flipV="false" rot="0">
                <a:off x="0" y="0"/>
                <a:ext cx="812800" cy="81647"/>
              </a:xfrm>
              <a:custGeom>
                <a:avLst/>
                <a:gdLst/>
                <a:ahLst/>
                <a:cxnLst/>
                <a:rect r="r" b="b" t="t" l="l"/>
                <a:pathLst>
                  <a:path h="8164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647"/>
                    </a:lnTo>
                    <a:lnTo>
                      <a:pt x="0" y="81647"/>
                    </a:lnTo>
                    <a:close/>
                  </a:path>
                </a:pathLst>
              </a:custGeom>
              <a:solidFill>
                <a:srgbClr val="E8E4E3"/>
              </a:solidFill>
            </p:spPr>
          </p:sp>
          <p:sp>
            <p:nvSpPr>
              <p:cNvPr name="TextBox 196" id="196"/>
              <p:cNvSpPr txBox="true"/>
              <p:nvPr/>
            </p:nvSpPr>
            <p:spPr>
              <a:xfrm>
                <a:off x="0" y="0"/>
                <a:ext cx="812800" cy="8164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1080"/>
                  </a:lnSpc>
                </a:pPr>
                <a:r>
                  <a:rPr lang="en-US" sz="900" spc="-13">
                    <a:solidFill>
                      <a:srgbClr val="000000"/>
                    </a:solidFill>
                    <a:latin typeface="Poppins Bold"/>
                  </a:rPr>
                  <a:t>Secondary</a:t>
                </a:r>
              </a:p>
            </p:txBody>
          </p:sp>
        </p:grpSp>
        <p:sp>
          <p:nvSpPr>
            <p:cNvPr name="TextBox 197" id="197"/>
            <p:cNvSpPr txBox="true"/>
            <p:nvPr/>
          </p:nvSpPr>
          <p:spPr>
            <a:xfrm rot="0">
              <a:off x="12353442" y="7575317"/>
              <a:ext cx="1279157" cy="447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3"/>
                </a:lnSpc>
              </a:pPr>
              <a:r>
                <a:rPr lang="en-US" sz="1988">
                  <a:solidFill>
                    <a:srgbClr val="000000"/>
                  </a:solidFill>
                  <a:latin typeface="Poppins Bold"/>
                </a:rPr>
                <a:t>LEGEND</a:t>
              </a:r>
            </a:p>
          </p:txBody>
        </p:sp>
        <p:grpSp>
          <p:nvGrpSpPr>
            <p:cNvPr name="Group 198" id="198"/>
            <p:cNvGrpSpPr/>
            <p:nvPr/>
          </p:nvGrpSpPr>
          <p:grpSpPr>
            <a:xfrm rot="0">
              <a:off x="7891" y="0"/>
              <a:ext cx="5115328" cy="1729662"/>
              <a:chOff x="0" y="0"/>
              <a:chExt cx="1143415" cy="386627"/>
            </a:xfrm>
          </p:grpSpPr>
          <p:sp>
            <p:nvSpPr>
              <p:cNvPr name="Freeform 199" id="199"/>
              <p:cNvSpPr/>
              <p:nvPr/>
            </p:nvSpPr>
            <p:spPr>
              <a:xfrm flipH="false" flipV="false" rot="0">
                <a:off x="0" y="0"/>
                <a:ext cx="1143415" cy="386627"/>
              </a:xfrm>
              <a:custGeom>
                <a:avLst/>
                <a:gdLst/>
                <a:ahLst/>
                <a:cxnLst/>
                <a:rect r="r" b="b" t="t" l="l"/>
                <a:pathLst>
                  <a:path h="386627" w="1143415">
                    <a:moveTo>
                      <a:pt x="0" y="0"/>
                    </a:moveTo>
                    <a:lnTo>
                      <a:pt x="1143415" y="0"/>
                    </a:lnTo>
                    <a:lnTo>
                      <a:pt x="1143415" y="386627"/>
                    </a:lnTo>
                    <a:lnTo>
                      <a:pt x="0" y="386627"/>
                    </a:lnTo>
                    <a:close/>
                  </a:path>
                </a:pathLst>
              </a:custGeom>
              <a:solidFill>
                <a:srgbClr val="F9EDF1"/>
              </a:solidFill>
            </p:spPr>
          </p:sp>
          <p:sp>
            <p:nvSpPr>
              <p:cNvPr name="TextBox 200" id="200"/>
              <p:cNvSpPr txBox="true"/>
              <p:nvPr/>
            </p:nvSpPr>
            <p:spPr>
              <a:xfrm>
                <a:off x="0" y="-9525"/>
                <a:ext cx="1143415" cy="396152"/>
              </a:xfrm>
              <a:prstGeom prst="rect">
                <a:avLst/>
              </a:prstGeom>
            </p:spPr>
            <p:txBody>
              <a:bodyPr anchor="ctr" rtlCol="false" tIns="101600" lIns="101600" bIns="101600" rIns="101600"/>
              <a:lstStyle/>
              <a:p>
                <a:pPr>
                  <a:lnSpc>
                    <a:spcPts val="1510"/>
                  </a:lnSpc>
                </a:pPr>
                <a:r>
                  <a:rPr lang="en-US" sz="1258" spc="-18">
                    <a:solidFill>
                      <a:srgbClr val="302F2F"/>
                    </a:solidFill>
                    <a:latin typeface="Poppins Bold"/>
                  </a:rPr>
                  <a:t>Giggles Wiggles Front-end Sitemap</a:t>
                </a:r>
              </a:p>
              <a:p>
                <a:pPr>
                  <a:lnSpc>
                    <a:spcPts val="1510"/>
                  </a:lnSpc>
                </a:pPr>
                <a:r>
                  <a:rPr lang="en-US" sz="1258" spc="-18">
                    <a:solidFill>
                      <a:srgbClr val="302F2F"/>
                    </a:solidFill>
                    <a:latin typeface="Poppins Bold"/>
                  </a:rPr>
                  <a:t>Group :  CLYK (Team 3)</a:t>
                </a:r>
              </a:p>
              <a:p>
                <a:pPr>
                  <a:lnSpc>
                    <a:spcPts val="1510"/>
                  </a:lnSpc>
                </a:pPr>
                <a:r>
                  <a:rPr lang="en-US" sz="1258" spc="-18">
                    <a:solidFill>
                      <a:srgbClr val="302F2F"/>
                    </a:solidFill>
                    <a:latin typeface="Poppins Bold"/>
                  </a:rPr>
                  <a:t>Date : Dec 5, 2023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80054" y="279166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SITEMAP - BACKEND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992803" y="1598615"/>
            <a:ext cx="4772805" cy="1613844"/>
            <a:chOff x="0" y="0"/>
            <a:chExt cx="1143415" cy="3866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3415" cy="386627"/>
            </a:xfrm>
            <a:custGeom>
              <a:avLst/>
              <a:gdLst/>
              <a:ahLst/>
              <a:cxnLst/>
              <a:rect r="r" b="b" t="t" l="l"/>
              <a:pathLst>
                <a:path h="386627" w="1143415">
                  <a:moveTo>
                    <a:pt x="0" y="0"/>
                  </a:moveTo>
                  <a:lnTo>
                    <a:pt x="1143415" y="0"/>
                  </a:lnTo>
                  <a:lnTo>
                    <a:pt x="1143415" y="386627"/>
                  </a:lnTo>
                  <a:lnTo>
                    <a:pt x="0" y="386627"/>
                  </a:lnTo>
                  <a:close/>
                </a:path>
              </a:pathLst>
            </a:custGeom>
            <a:solidFill>
              <a:srgbClr val="F9ED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143415" cy="396152"/>
            </a:xfrm>
            <a:prstGeom prst="rect">
              <a:avLst/>
            </a:prstGeom>
          </p:spPr>
          <p:txBody>
            <a:bodyPr anchor="ctr" rtlCol="false" tIns="157072" lIns="157072" bIns="157072" rIns="157072"/>
            <a:lstStyle/>
            <a:p>
              <a:pPr>
                <a:lnSpc>
                  <a:spcPts val="1510"/>
                </a:lnSpc>
              </a:pPr>
              <a:r>
                <a:rPr lang="en-US" sz="1258" spc="-18">
                  <a:solidFill>
                    <a:srgbClr val="302F2F"/>
                  </a:solidFill>
                  <a:latin typeface="Poppins Bold"/>
                </a:rPr>
                <a:t>Giggles Wiggles Back-end Sitemap</a:t>
              </a:r>
            </a:p>
            <a:p>
              <a:pPr>
                <a:lnSpc>
                  <a:spcPts val="1510"/>
                </a:lnSpc>
              </a:pPr>
              <a:r>
                <a:rPr lang="en-US" sz="1258" spc="-18">
                  <a:solidFill>
                    <a:srgbClr val="302F2F"/>
                  </a:solidFill>
                  <a:latin typeface="Poppins Bold"/>
                </a:rPr>
                <a:t>Group :  CLYK (Team 3)</a:t>
              </a:r>
            </a:p>
            <a:p>
              <a:pPr>
                <a:lnSpc>
                  <a:spcPts val="1510"/>
                </a:lnSpc>
              </a:pPr>
              <a:r>
                <a:rPr lang="en-US" sz="1258" spc="-18">
                  <a:solidFill>
                    <a:srgbClr val="302F2F"/>
                  </a:solidFill>
                  <a:latin typeface="Poppins Bold"/>
                </a:rPr>
                <a:t>Date : Dec 5, 2023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14125" y="4126232"/>
            <a:ext cx="13134648" cy="4562153"/>
            <a:chOff x="0" y="0"/>
            <a:chExt cx="17512864" cy="608287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7285502" y="0"/>
              <a:ext cx="3030126" cy="816410"/>
              <a:chOff x="0" y="0"/>
              <a:chExt cx="736765" cy="19850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36765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736765">
                    <a:moveTo>
                      <a:pt x="0" y="0"/>
                    </a:moveTo>
                    <a:lnTo>
                      <a:pt x="736765" y="0"/>
                    </a:lnTo>
                    <a:lnTo>
                      <a:pt x="736765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7BBDD1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736765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rot="5400000">
              <a:off x="8538352" y="1065923"/>
              <a:ext cx="52442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 flipV="true">
              <a:off x="1177931" y="1340836"/>
              <a:ext cx="1522231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7635335" y="197688"/>
              <a:ext cx="2330462" cy="411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34"/>
                </a:lnSpc>
                <a:spcBef>
                  <a:spcPct val="0"/>
                </a:spcBef>
              </a:pPr>
              <a:r>
                <a:rPr lang="en-US" sz="1945" spc="-29">
                  <a:solidFill>
                    <a:srgbClr val="000000"/>
                  </a:solidFill>
                  <a:latin typeface="Poppins Bold"/>
                </a:rPr>
                <a:t>Admin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2864637" y="1718850"/>
              <a:ext cx="1749347" cy="816410"/>
              <a:chOff x="0" y="0"/>
              <a:chExt cx="425348" cy="19850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8" id="18"/>
            <p:cNvSpPr/>
            <p:nvPr/>
          </p:nvSpPr>
          <p:spPr>
            <a:xfrm>
              <a:off x="3778921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>
              <a:off x="2986317" y="2535259"/>
              <a:ext cx="0" cy="329598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2978359" y="4224904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384248" y="4941075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H="true">
              <a:off x="3384248" y="4529991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2574080" y="1916538"/>
              <a:ext cx="2330462" cy="37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Categories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3255256" y="3919930"/>
              <a:ext cx="1066964" cy="609948"/>
            </a:xfrm>
            <a:custGeom>
              <a:avLst/>
              <a:gdLst/>
              <a:ahLst/>
              <a:cxnLst/>
              <a:rect r="r" b="b" t="t" l="l"/>
              <a:pathLst>
                <a:path h="609948" w="1066964">
                  <a:moveTo>
                    <a:pt x="0" y="0"/>
                  </a:moveTo>
                  <a:lnTo>
                    <a:pt x="1066964" y="0"/>
                  </a:lnTo>
                  <a:lnTo>
                    <a:pt x="1066964" y="609947"/>
                  </a:lnTo>
                  <a:lnTo>
                    <a:pt x="0" y="60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3295879" y="4068334"/>
              <a:ext cx="1022352" cy="30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8"/>
                </a:lnSpc>
                <a:spcBef>
                  <a:spcPct val="0"/>
                </a:spcBef>
              </a:pPr>
              <a:r>
                <a:rPr lang="en-US" sz="1498" spc="-22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3661581" y="4680650"/>
              <a:ext cx="1160283" cy="520851"/>
              <a:chOff x="0" y="0"/>
              <a:chExt cx="282119" cy="12664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82119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82119">
                    <a:moveTo>
                      <a:pt x="0" y="0"/>
                    </a:moveTo>
                    <a:lnTo>
                      <a:pt x="282119" y="0"/>
                    </a:lnTo>
                    <a:lnTo>
                      <a:pt x="282119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0"/>
                <a:ext cx="282119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3624550" y="4792729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2986317" y="3215251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1" id="31"/>
            <p:cNvGrpSpPr/>
            <p:nvPr/>
          </p:nvGrpSpPr>
          <p:grpSpPr>
            <a:xfrm rot="0">
              <a:off x="3269805" y="2922888"/>
              <a:ext cx="870483" cy="604361"/>
              <a:chOff x="0" y="0"/>
              <a:chExt cx="211655" cy="14694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11655" cy="146948"/>
              </a:xfrm>
              <a:custGeom>
                <a:avLst/>
                <a:gdLst/>
                <a:ahLst/>
                <a:cxnLst/>
                <a:rect r="r" b="b" t="t" l="l"/>
                <a:pathLst>
                  <a:path h="146948" w="211655">
                    <a:moveTo>
                      <a:pt x="0" y="0"/>
                    </a:moveTo>
                    <a:lnTo>
                      <a:pt x="211655" y="0"/>
                    </a:lnTo>
                    <a:lnTo>
                      <a:pt x="211655" y="146948"/>
                    </a:lnTo>
                    <a:lnTo>
                      <a:pt x="0" y="14694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211655" cy="146948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3087875" y="3027902"/>
              <a:ext cx="1234345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Add</a:t>
              </a:r>
            </a:p>
          </p:txBody>
        </p:sp>
        <p:sp>
          <p:nvSpPr>
            <p:cNvPr name="AutoShape 35" id="35"/>
            <p:cNvSpPr/>
            <p:nvPr/>
          </p:nvSpPr>
          <p:spPr>
            <a:xfrm>
              <a:off x="2978359" y="5828752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6" id="36"/>
            <p:cNvGrpSpPr/>
            <p:nvPr/>
          </p:nvGrpSpPr>
          <p:grpSpPr>
            <a:xfrm rot="0">
              <a:off x="3250729" y="5577035"/>
              <a:ext cx="1176218" cy="505836"/>
              <a:chOff x="0" y="0"/>
              <a:chExt cx="285993" cy="12299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85993" cy="122992"/>
              </a:xfrm>
              <a:custGeom>
                <a:avLst/>
                <a:gdLst/>
                <a:ahLst/>
                <a:cxnLst/>
                <a:rect r="r" b="b" t="t" l="l"/>
                <a:pathLst>
                  <a:path h="122992" w="285993">
                    <a:moveTo>
                      <a:pt x="0" y="0"/>
                    </a:moveTo>
                    <a:lnTo>
                      <a:pt x="285993" y="0"/>
                    </a:lnTo>
                    <a:lnTo>
                      <a:pt x="285993" y="122992"/>
                    </a:lnTo>
                    <a:lnTo>
                      <a:pt x="0" y="122992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0"/>
                <a:ext cx="285993" cy="122992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3209516" y="5672264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Delete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5410999" y="1718850"/>
              <a:ext cx="1749347" cy="816410"/>
              <a:chOff x="0" y="0"/>
              <a:chExt cx="425348" cy="19850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43" id="43"/>
            <p:cNvSpPr/>
            <p:nvPr/>
          </p:nvSpPr>
          <p:spPr>
            <a:xfrm>
              <a:off x="6295490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5532679" y="2535259"/>
              <a:ext cx="0" cy="329598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5524720" y="4224904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5930610" y="4941075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7" id="47"/>
            <p:cNvSpPr/>
            <p:nvPr/>
          </p:nvSpPr>
          <p:spPr>
            <a:xfrm flipH="true">
              <a:off x="5930610" y="4529991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5120442" y="1916538"/>
              <a:ext cx="2330462" cy="37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Brands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false" flipV="false" rot="0">
              <a:off x="5801617" y="3919930"/>
              <a:ext cx="1066964" cy="609948"/>
            </a:xfrm>
            <a:custGeom>
              <a:avLst/>
              <a:gdLst/>
              <a:ahLst/>
              <a:cxnLst/>
              <a:rect r="r" b="b" t="t" l="l"/>
              <a:pathLst>
                <a:path h="609948" w="1066964">
                  <a:moveTo>
                    <a:pt x="0" y="0"/>
                  </a:moveTo>
                  <a:lnTo>
                    <a:pt x="1066964" y="0"/>
                  </a:lnTo>
                  <a:lnTo>
                    <a:pt x="1066964" y="609947"/>
                  </a:lnTo>
                  <a:lnTo>
                    <a:pt x="0" y="60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5842241" y="4068334"/>
              <a:ext cx="1022352" cy="30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8"/>
                </a:lnSpc>
                <a:spcBef>
                  <a:spcPct val="0"/>
                </a:spcBef>
              </a:pPr>
              <a:r>
                <a:rPr lang="en-US" sz="1498" spc="-22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6207943" y="4680650"/>
              <a:ext cx="1160283" cy="520851"/>
              <a:chOff x="0" y="0"/>
              <a:chExt cx="282119" cy="1266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282119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82119">
                    <a:moveTo>
                      <a:pt x="0" y="0"/>
                    </a:moveTo>
                    <a:lnTo>
                      <a:pt x="282119" y="0"/>
                    </a:lnTo>
                    <a:lnTo>
                      <a:pt x="282119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0"/>
                <a:ext cx="282119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6170912" y="4792729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sp>
          <p:nvSpPr>
            <p:cNvPr name="AutoShape 55" id="55"/>
            <p:cNvSpPr/>
            <p:nvPr/>
          </p:nvSpPr>
          <p:spPr>
            <a:xfrm>
              <a:off x="5532679" y="3215251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5816167" y="2922888"/>
              <a:ext cx="870483" cy="604361"/>
              <a:chOff x="0" y="0"/>
              <a:chExt cx="211655" cy="146948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11655" cy="146948"/>
              </a:xfrm>
              <a:custGeom>
                <a:avLst/>
                <a:gdLst/>
                <a:ahLst/>
                <a:cxnLst/>
                <a:rect r="r" b="b" t="t" l="l"/>
                <a:pathLst>
                  <a:path h="146948" w="211655">
                    <a:moveTo>
                      <a:pt x="0" y="0"/>
                    </a:moveTo>
                    <a:lnTo>
                      <a:pt x="211655" y="0"/>
                    </a:lnTo>
                    <a:lnTo>
                      <a:pt x="211655" y="146948"/>
                    </a:lnTo>
                    <a:lnTo>
                      <a:pt x="0" y="14694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0"/>
                <a:ext cx="211655" cy="146948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5634236" y="3027902"/>
              <a:ext cx="1234345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Add</a:t>
              </a:r>
            </a:p>
          </p:txBody>
        </p:sp>
        <p:sp>
          <p:nvSpPr>
            <p:cNvPr name="AutoShape 60" id="60"/>
            <p:cNvSpPr/>
            <p:nvPr/>
          </p:nvSpPr>
          <p:spPr>
            <a:xfrm>
              <a:off x="5524720" y="5828752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61" id="61"/>
            <p:cNvGrpSpPr/>
            <p:nvPr/>
          </p:nvGrpSpPr>
          <p:grpSpPr>
            <a:xfrm rot="0">
              <a:off x="5797090" y="5577035"/>
              <a:ext cx="1176218" cy="505836"/>
              <a:chOff x="0" y="0"/>
              <a:chExt cx="285993" cy="122992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85993" cy="122992"/>
              </a:xfrm>
              <a:custGeom>
                <a:avLst/>
                <a:gdLst/>
                <a:ahLst/>
                <a:cxnLst/>
                <a:rect r="r" b="b" t="t" l="l"/>
                <a:pathLst>
                  <a:path h="122992" w="285993">
                    <a:moveTo>
                      <a:pt x="0" y="0"/>
                    </a:moveTo>
                    <a:lnTo>
                      <a:pt x="285993" y="0"/>
                    </a:lnTo>
                    <a:lnTo>
                      <a:pt x="285993" y="122992"/>
                    </a:lnTo>
                    <a:lnTo>
                      <a:pt x="0" y="122992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0"/>
                <a:ext cx="285993" cy="122992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5755878" y="5672264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Delete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7925892" y="1718850"/>
              <a:ext cx="1749347" cy="816410"/>
              <a:chOff x="0" y="0"/>
              <a:chExt cx="425348" cy="198507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8790749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69" id="69"/>
            <p:cNvSpPr txBox="true"/>
            <p:nvPr/>
          </p:nvSpPr>
          <p:spPr>
            <a:xfrm rot="0">
              <a:off x="8183686" y="1759466"/>
              <a:ext cx="1165231" cy="72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Line</a:t>
              </a:r>
            </a:p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Items</a:t>
              </a:r>
            </a:p>
          </p:txBody>
        </p:sp>
        <p:grpSp>
          <p:nvGrpSpPr>
            <p:cNvPr name="Group 70" id="70"/>
            <p:cNvGrpSpPr/>
            <p:nvPr/>
          </p:nvGrpSpPr>
          <p:grpSpPr>
            <a:xfrm rot="0">
              <a:off x="10315629" y="1718850"/>
              <a:ext cx="1749347" cy="816410"/>
              <a:chOff x="0" y="0"/>
              <a:chExt cx="425348" cy="198507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73" id="73"/>
            <p:cNvSpPr/>
            <p:nvPr/>
          </p:nvSpPr>
          <p:spPr>
            <a:xfrm>
              <a:off x="11180485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74" id="74"/>
            <p:cNvSpPr txBox="true"/>
            <p:nvPr/>
          </p:nvSpPr>
          <p:spPr>
            <a:xfrm rot="0">
              <a:off x="10408803" y="1916538"/>
              <a:ext cx="1449928" cy="37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Orders</a:t>
              </a:r>
            </a:p>
          </p:txBody>
        </p:sp>
        <p:grpSp>
          <p:nvGrpSpPr>
            <p:cNvPr name="Group 75" id="75"/>
            <p:cNvGrpSpPr/>
            <p:nvPr/>
          </p:nvGrpSpPr>
          <p:grpSpPr>
            <a:xfrm rot="0">
              <a:off x="12863948" y="1718850"/>
              <a:ext cx="1749347" cy="816410"/>
              <a:chOff x="0" y="0"/>
              <a:chExt cx="425348" cy="19850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78" id="78"/>
            <p:cNvSpPr/>
            <p:nvPr/>
          </p:nvSpPr>
          <p:spPr>
            <a:xfrm>
              <a:off x="13738622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9" id="79"/>
            <p:cNvSpPr/>
            <p:nvPr/>
          </p:nvSpPr>
          <p:spPr>
            <a:xfrm>
              <a:off x="12985628" y="2535259"/>
              <a:ext cx="0" cy="329598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0" id="80"/>
            <p:cNvSpPr/>
            <p:nvPr/>
          </p:nvSpPr>
          <p:spPr>
            <a:xfrm>
              <a:off x="12977669" y="4224904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1" id="81"/>
            <p:cNvSpPr/>
            <p:nvPr/>
          </p:nvSpPr>
          <p:spPr>
            <a:xfrm>
              <a:off x="13383559" y="4941075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82" id="82"/>
            <p:cNvSpPr/>
            <p:nvPr/>
          </p:nvSpPr>
          <p:spPr>
            <a:xfrm flipH="true">
              <a:off x="13383559" y="4529991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3" id="83"/>
            <p:cNvSpPr txBox="true"/>
            <p:nvPr/>
          </p:nvSpPr>
          <p:spPr>
            <a:xfrm rot="0">
              <a:off x="12831246" y="1916538"/>
              <a:ext cx="1869781" cy="37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Products</a:t>
              </a:r>
            </a:p>
          </p:txBody>
        </p:sp>
        <p:sp>
          <p:nvSpPr>
            <p:cNvPr name="Freeform 84" id="84"/>
            <p:cNvSpPr/>
            <p:nvPr/>
          </p:nvSpPr>
          <p:spPr>
            <a:xfrm flipH="false" flipV="false" rot="0">
              <a:off x="13254566" y="3919930"/>
              <a:ext cx="1066964" cy="609948"/>
            </a:xfrm>
            <a:custGeom>
              <a:avLst/>
              <a:gdLst/>
              <a:ahLst/>
              <a:cxnLst/>
              <a:rect r="r" b="b" t="t" l="l"/>
              <a:pathLst>
                <a:path h="609948" w="1066964">
                  <a:moveTo>
                    <a:pt x="0" y="0"/>
                  </a:moveTo>
                  <a:lnTo>
                    <a:pt x="1066964" y="0"/>
                  </a:lnTo>
                  <a:lnTo>
                    <a:pt x="1066964" y="609947"/>
                  </a:lnTo>
                  <a:lnTo>
                    <a:pt x="0" y="60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5" id="85"/>
            <p:cNvSpPr txBox="true"/>
            <p:nvPr/>
          </p:nvSpPr>
          <p:spPr>
            <a:xfrm rot="0">
              <a:off x="13295190" y="4068334"/>
              <a:ext cx="1022352" cy="30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8"/>
                </a:lnSpc>
                <a:spcBef>
                  <a:spcPct val="0"/>
                </a:spcBef>
              </a:pPr>
              <a:r>
                <a:rPr lang="en-US" sz="1498" spc="-22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grpSp>
          <p:nvGrpSpPr>
            <p:cNvPr name="Group 86" id="86"/>
            <p:cNvGrpSpPr/>
            <p:nvPr/>
          </p:nvGrpSpPr>
          <p:grpSpPr>
            <a:xfrm rot="0">
              <a:off x="13660892" y="4680650"/>
              <a:ext cx="1160283" cy="520851"/>
              <a:chOff x="0" y="0"/>
              <a:chExt cx="282119" cy="126643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282119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82119">
                    <a:moveTo>
                      <a:pt x="0" y="0"/>
                    </a:moveTo>
                    <a:lnTo>
                      <a:pt x="282119" y="0"/>
                    </a:lnTo>
                    <a:lnTo>
                      <a:pt x="282119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0"/>
                <a:ext cx="282119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13623861" y="4792729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sp>
          <p:nvSpPr>
            <p:cNvPr name="AutoShape 90" id="90"/>
            <p:cNvSpPr/>
            <p:nvPr/>
          </p:nvSpPr>
          <p:spPr>
            <a:xfrm>
              <a:off x="12985628" y="3215251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91" id="91"/>
            <p:cNvGrpSpPr/>
            <p:nvPr/>
          </p:nvGrpSpPr>
          <p:grpSpPr>
            <a:xfrm rot="0">
              <a:off x="13269116" y="2922888"/>
              <a:ext cx="870483" cy="604361"/>
              <a:chOff x="0" y="0"/>
              <a:chExt cx="211655" cy="146948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211655" cy="146948"/>
              </a:xfrm>
              <a:custGeom>
                <a:avLst/>
                <a:gdLst/>
                <a:ahLst/>
                <a:cxnLst/>
                <a:rect r="r" b="b" t="t" l="l"/>
                <a:pathLst>
                  <a:path h="146948" w="211655">
                    <a:moveTo>
                      <a:pt x="0" y="0"/>
                    </a:moveTo>
                    <a:lnTo>
                      <a:pt x="211655" y="0"/>
                    </a:lnTo>
                    <a:lnTo>
                      <a:pt x="211655" y="146948"/>
                    </a:lnTo>
                    <a:lnTo>
                      <a:pt x="0" y="14694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0"/>
                <a:ext cx="211655" cy="146948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13087185" y="3027902"/>
              <a:ext cx="1234345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Add</a:t>
              </a:r>
            </a:p>
          </p:txBody>
        </p:sp>
        <p:sp>
          <p:nvSpPr>
            <p:cNvPr name="AutoShape 95" id="95"/>
            <p:cNvSpPr/>
            <p:nvPr/>
          </p:nvSpPr>
          <p:spPr>
            <a:xfrm>
              <a:off x="12977669" y="5828752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96" id="96"/>
            <p:cNvGrpSpPr/>
            <p:nvPr/>
          </p:nvGrpSpPr>
          <p:grpSpPr>
            <a:xfrm rot="0">
              <a:off x="13250039" y="5577035"/>
              <a:ext cx="1176218" cy="505836"/>
              <a:chOff x="0" y="0"/>
              <a:chExt cx="285993" cy="122992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285993" cy="122992"/>
              </a:xfrm>
              <a:custGeom>
                <a:avLst/>
                <a:gdLst/>
                <a:ahLst/>
                <a:cxnLst/>
                <a:rect r="r" b="b" t="t" l="l"/>
                <a:pathLst>
                  <a:path h="122992" w="285993">
                    <a:moveTo>
                      <a:pt x="0" y="0"/>
                    </a:moveTo>
                    <a:lnTo>
                      <a:pt x="285993" y="0"/>
                    </a:lnTo>
                    <a:lnTo>
                      <a:pt x="285993" y="122992"/>
                    </a:lnTo>
                    <a:lnTo>
                      <a:pt x="0" y="122992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0" y="0"/>
                <a:ext cx="285993" cy="122992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99" id="99"/>
            <p:cNvSpPr txBox="true"/>
            <p:nvPr/>
          </p:nvSpPr>
          <p:spPr>
            <a:xfrm rot="0">
              <a:off x="13208827" y="5672264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Delete</a:t>
              </a:r>
            </a:p>
          </p:txBody>
        </p:sp>
        <p:grpSp>
          <p:nvGrpSpPr>
            <p:cNvPr name="Group 100" id="100"/>
            <p:cNvGrpSpPr/>
            <p:nvPr/>
          </p:nvGrpSpPr>
          <p:grpSpPr>
            <a:xfrm rot="0">
              <a:off x="15518606" y="1718850"/>
              <a:ext cx="1749347" cy="816410"/>
              <a:chOff x="0" y="0"/>
              <a:chExt cx="425348" cy="198507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03" id="103"/>
            <p:cNvSpPr/>
            <p:nvPr/>
          </p:nvSpPr>
          <p:spPr>
            <a:xfrm>
              <a:off x="16403097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4" id="104"/>
            <p:cNvSpPr/>
            <p:nvPr/>
          </p:nvSpPr>
          <p:spPr>
            <a:xfrm>
              <a:off x="15640286" y="2535259"/>
              <a:ext cx="0" cy="329598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5" id="105"/>
            <p:cNvSpPr/>
            <p:nvPr/>
          </p:nvSpPr>
          <p:spPr>
            <a:xfrm>
              <a:off x="15632327" y="4224904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6" id="106"/>
            <p:cNvSpPr/>
            <p:nvPr/>
          </p:nvSpPr>
          <p:spPr>
            <a:xfrm>
              <a:off x="16038217" y="4941075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7" id="107"/>
            <p:cNvSpPr/>
            <p:nvPr/>
          </p:nvSpPr>
          <p:spPr>
            <a:xfrm flipH="true">
              <a:off x="16038217" y="4529991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8" id="108"/>
            <p:cNvSpPr txBox="true"/>
            <p:nvPr/>
          </p:nvSpPr>
          <p:spPr>
            <a:xfrm rot="0">
              <a:off x="15733928" y="1784697"/>
              <a:ext cx="1417557" cy="72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Tax</a:t>
              </a:r>
            </a:p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Rates</a:t>
              </a:r>
            </a:p>
          </p:txBody>
        </p:sp>
        <p:sp>
          <p:nvSpPr>
            <p:cNvPr name="Freeform 109" id="109"/>
            <p:cNvSpPr/>
            <p:nvPr/>
          </p:nvSpPr>
          <p:spPr>
            <a:xfrm flipH="false" flipV="false" rot="0">
              <a:off x="15909224" y="3919930"/>
              <a:ext cx="1066964" cy="609948"/>
            </a:xfrm>
            <a:custGeom>
              <a:avLst/>
              <a:gdLst/>
              <a:ahLst/>
              <a:cxnLst/>
              <a:rect r="r" b="b" t="t" l="l"/>
              <a:pathLst>
                <a:path h="609948" w="1066964">
                  <a:moveTo>
                    <a:pt x="0" y="0"/>
                  </a:moveTo>
                  <a:lnTo>
                    <a:pt x="1066964" y="0"/>
                  </a:lnTo>
                  <a:lnTo>
                    <a:pt x="1066964" y="609947"/>
                  </a:lnTo>
                  <a:lnTo>
                    <a:pt x="0" y="60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0" id="110"/>
            <p:cNvSpPr txBox="true"/>
            <p:nvPr/>
          </p:nvSpPr>
          <p:spPr>
            <a:xfrm rot="0">
              <a:off x="15949847" y="4068334"/>
              <a:ext cx="1022352" cy="30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8"/>
                </a:lnSpc>
                <a:spcBef>
                  <a:spcPct val="0"/>
                </a:spcBef>
              </a:pPr>
              <a:r>
                <a:rPr lang="en-US" sz="1498" spc="-22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grpSp>
          <p:nvGrpSpPr>
            <p:cNvPr name="Group 111" id="111"/>
            <p:cNvGrpSpPr/>
            <p:nvPr/>
          </p:nvGrpSpPr>
          <p:grpSpPr>
            <a:xfrm rot="0">
              <a:off x="16315550" y="4680650"/>
              <a:ext cx="1160283" cy="520851"/>
              <a:chOff x="0" y="0"/>
              <a:chExt cx="282119" cy="126643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282119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82119">
                    <a:moveTo>
                      <a:pt x="0" y="0"/>
                    </a:moveTo>
                    <a:lnTo>
                      <a:pt x="282119" y="0"/>
                    </a:lnTo>
                    <a:lnTo>
                      <a:pt x="282119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0" y="0"/>
                <a:ext cx="282119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14" id="114"/>
            <p:cNvSpPr txBox="true"/>
            <p:nvPr/>
          </p:nvSpPr>
          <p:spPr>
            <a:xfrm rot="0">
              <a:off x="16278519" y="4792729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sp>
          <p:nvSpPr>
            <p:cNvPr name="AutoShape 115" id="115"/>
            <p:cNvSpPr/>
            <p:nvPr/>
          </p:nvSpPr>
          <p:spPr>
            <a:xfrm>
              <a:off x="15640286" y="3215251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16" id="116"/>
            <p:cNvGrpSpPr/>
            <p:nvPr/>
          </p:nvGrpSpPr>
          <p:grpSpPr>
            <a:xfrm rot="0">
              <a:off x="15923774" y="2922888"/>
              <a:ext cx="870483" cy="604361"/>
              <a:chOff x="0" y="0"/>
              <a:chExt cx="211655" cy="146948"/>
            </a:xfrm>
          </p:grpSpPr>
          <p:sp>
            <p:nvSpPr>
              <p:cNvPr name="Freeform 117" id="117"/>
              <p:cNvSpPr/>
              <p:nvPr/>
            </p:nvSpPr>
            <p:spPr>
              <a:xfrm flipH="false" flipV="false" rot="0">
                <a:off x="0" y="0"/>
                <a:ext cx="211655" cy="146948"/>
              </a:xfrm>
              <a:custGeom>
                <a:avLst/>
                <a:gdLst/>
                <a:ahLst/>
                <a:cxnLst/>
                <a:rect r="r" b="b" t="t" l="l"/>
                <a:pathLst>
                  <a:path h="146948" w="211655">
                    <a:moveTo>
                      <a:pt x="0" y="0"/>
                    </a:moveTo>
                    <a:lnTo>
                      <a:pt x="211655" y="0"/>
                    </a:lnTo>
                    <a:lnTo>
                      <a:pt x="211655" y="146948"/>
                    </a:lnTo>
                    <a:lnTo>
                      <a:pt x="0" y="14694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18" id="118"/>
              <p:cNvSpPr txBox="true"/>
              <p:nvPr/>
            </p:nvSpPr>
            <p:spPr>
              <a:xfrm>
                <a:off x="0" y="0"/>
                <a:ext cx="211655" cy="146948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19" id="119"/>
            <p:cNvSpPr txBox="true"/>
            <p:nvPr/>
          </p:nvSpPr>
          <p:spPr>
            <a:xfrm rot="0">
              <a:off x="15741843" y="3027902"/>
              <a:ext cx="1234345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Add</a:t>
              </a:r>
            </a:p>
          </p:txBody>
        </p:sp>
        <p:sp>
          <p:nvSpPr>
            <p:cNvPr name="AutoShape 120" id="120"/>
            <p:cNvSpPr/>
            <p:nvPr/>
          </p:nvSpPr>
          <p:spPr>
            <a:xfrm>
              <a:off x="15632327" y="5828752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21" id="121"/>
            <p:cNvGrpSpPr/>
            <p:nvPr/>
          </p:nvGrpSpPr>
          <p:grpSpPr>
            <a:xfrm rot="0">
              <a:off x="15904697" y="5577035"/>
              <a:ext cx="1176218" cy="505836"/>
              <a:chOff x="0" y="0"/>
              <a:chExt cx="285993" cy="122992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285993" cy="122992"/>
              </a:xfrm>
              <a:custGeom>
                <a:avLst/>
                <a:gdLst/>
                <a:ahLst/>
                <a:cxnLst/>
                <a:rect r="r" b="b" t="t" l="l"/>
                <a:pathLst>
                  <a:path h="122992" w="285993">
                    <a:moveTo>
                      <a:pt x="0" y="0"/>
                    </a:moveTo>
                    <a:lnTo>
                      <a:pt x="285993" y="0"/>
                    </a:lnTo>
                    <a:lnTo>
                      <a:pt x="285993" y="122992"/>
                    </a:lnTo>
                    <a:lnTo>
                      <a:pt x="0" y="122992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0"/>
                <a:ext cx="285993" cy="122992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24" id="124"/>
            <p:cNvSpPr txBox="true"/>
            <p:nvPr/>
          </p:nvSpPr>
          <p:spPr>
            <a:xfrm rot="0">
              <a:off x="15863485" y="5672264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Delete</a:t>
              </a:r>
            </a:p>
          </p:txBody>
        </p:sp>
        <p:sp>
          <p:nvSpPr>
            <p:cNvPr name="AutoShape 125" id="125"/>
            <p:cNvSpPr/>
            <p:nvPr/>
          </p:nvSpPr>
          <p:spPr>
            <a:xfrm flipH="true">
              <a:off x="8063809" y="2547708"/>
              <a:ext cx="7959" cy="689469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6" id="126"/>
            <p:cNvSpPr/>
            <p:nvPr/>
          </p:nvSpPr>
          <p:spPr>
            <a:xfrm>
              <a:off x="8063809" y="3237177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7" id="127"/>
            <p:cNvSpPr/>
            <p:nvPr/>
          </p:nvSpPr>
          <p:spPr>
            <a:xfrm flipH="false" flipV="false" rot="0">
              <a:off x="8336179" y="2902478"/>
              <a:ext cx="1210959" cy="692265"/>
            </a:xfrm>
            <a:custGeom>
              <a:avLst/>
              <a:gdLst/>
              <a:ahLst/>
              <a:cxnLst/>
              <a:rect r="r" b="b" t="t" l="l"/>
              <a:pathLst>
                <a:path h="692265" w="1210959">
                  <a:moveTo>
                    <a:pt x="0" y="0"/>
                  </a:moveTo>
                  <a:lnTo>
                    <a:pt x="1210959" y="0"/>
                  </a:lnTo>
                  <a:lnTo>
                    <a:pt x="1210959" y="692265"/>
                  </a:lnTo>
                  <a:lnTo>
                    <a:pt x="0" y="692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8" id="128"/>
            <p:cNvSpPr txBox="true"/>
            <p:nvPr/>
          </p:nvSpPr>
          <p:spPr>
            <a:xfrm rot="0">
              <a:off x="8361496" y="3042052"/>
              <a:ext cx="1160326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AutoShape 129" id="129"/>
            <p:cNvSpPr/>
            <p:nvPr/>
          </p:nvSpPr>
          <p:spPr>
            <a:xfrm flipH="true">
              <a:off x="10468718" y="2547708"/>
              <a:ext cx="7959" cy="689469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0" id="130"/>
            <p:cNvSpPr/>
            <p:nvPr/>
          </p:nvSpPr>
          <p:spPr>
            <a:xfrm>
              <a:off x="10468718" y="3237177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1" id="131"/>
            <p:cNvSpPr/>
            <p:nvPr/>
          </p:nvSpPr>
          <p:spPr>
            <a:xfrm flipH="false" flipV="false" rot="0">
              <a:off x="10741088" y="2902478"/>
              <a:ext cx="1210959" cy="692265"/>
            </a:xfrm>
            <a:custGeom>
              <a:avLst/>
              <a:gdLst/>
              <a:ahLst/>
              <a:cxnLst/>
              <a:rect r="r" b="b" t="t" l="l"/>
              <a:pathLst>
                <a:path h="692265" w="1210959">
                  <a:moveTo>
                    <a:pt x="0" y="0"/>
                  </a:moveTo>
                  <a:lnTo>
                    <a:pt x="1210959" y="0"/>
                  </a:lnTo>
                  <a:lnTo>
                    <a:pt x="1210959" y="692265"/>
                  </a:lnTo>
                  <a:lnTo>
                    <a:pt x="0" y="692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2" id="132"/>
            <p:cNvSpPr txBox="true"/>
            <p:nvPr/>
          </p:nvSpPr>
          <p:spPr>
            <a:xfrm rot="0">
              <a:off x="10766404" y="3042052"/>
              <a:ext cx="1160326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sp>
          <p:nvSpPr>
            <p:cNvPr name="AutoShape 133" id="133"/>
            <p:cNvSpPr/>
            <p:nvPr/>
          </p:nvSpPr>
          <p:spPr>
            <a:xfrm>
              <a:off x="10861397" y="4006013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4" id="134"/>
            <p:cNvSpPr/>
            <p:nvPr/>
          </p:nvSpPr>
          <p:spPr>
            <a:xfrm flipH="true">
              <a:off x="10861397" y="3594929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35" id="135"/>
            <p:cNvGrpSpPr/>
            <p:nvPr/>
          </p:nvGrpSpPr>
          <p:grpSpPr>
            <a:xfrm rot="0">
              <a:off x="11138731" y="3745588"/>
              <a:ext cx="1085947" cy="520851"/>
              <a:chOff x="0" y="0"/>
              <a:chExt cx="264044" cy="126643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264044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64044">
                    <a:moveTo>
                      <a:pt x="0" y="0"/>
                    </a:moveTo>
                    <a:lnTo>
                      <a:pt x="264044" y="0"/>
                    </a:lnTo>
                    <a:lnTo>
                      <a:pt x="264044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0" y="0"/>
                <a:ext cx="264044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38" id="138"/>
            <p:cNvSpPr txBox="true"/>
            <p:nvPr/>
          </p:nvSpPr>
          <p:spPr>
            <a:xfrm rot="0">
              <a:off x="11064532" y="3857667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grpSp>
          <p:nvGrpSpPr>
            <p:cNvPr name="Group 139" id="139"/>
            <p:cNvGrpSpPr/>
            <p:nvPr/>
          </p:nvGrpSpPr>
          <p:grpSpPr>
            <a:xfrm rot="0">
              <a:off x="290557" y="1718850"/>
              <a:ext cx="1749347" cy="816410"/>
              <a:chOff x="0" y="0"/>
              <a:chExt cx="425348" cy="198507"/>
            </a:xfrm>
          </p:grpSpPr>
          <p:sp>
            <p:nvSpPr>
              <p:cNvPr name="Freeform 140" id="140"/>
              <p:cNvSpPr/>
              <p:nvPr/>
            </p:nvSpPr>
            <p:spPr>
              <a:xfrm flipH="false" flipV="false" rot="0">
                <a:off x="0" y="0"/>
                <a:ext cx="425348" cy="198507"/>
              </a:xfrm>
              <a:custGeom>
                <a:avLst/>
                <a:gdLst/>
                <a:ahLst/>
                <a:cxnLst/>
                <a:rect r="r" b="b" t="t" l="l"/>
                <a:pathLst>
                  <a:path h="198507" w="425348">
                    <a:moveTo>
                      <a:pt x="0" y="0"/>
                    </a:moveTo>
                    <a:lnTo>
                      <a:pt x="425348" y="0"/>
                    </a:lnTo>
                    <a:lnTo>
                      <a:pt x="425348" y="198507"/>
                    </a:lnTo>
                    <a:lnTo>
                      <a:pt x="0" y="198507"/>
                    </a:lnTo>
                    <a:close/>
                  </a:path>
                </a:pathLst>
              </a:custGeom>
              <a:solidFill>
                <a:srgbClr val="FDC1F0"/>
              </a:solidFill>
            </p:spPr>
          </p:sp>
          <p:sp>
            <p:nvSpPr>
              <p:cNvPr name="TextBox 141" id="141"/>
              <p:cNvSpPr txBox="true"/>
              <p:nvPr/>
            </p:nvSpPr>
            <p:spPr>
              <a:xfrm>
                <a:off x="0" y="0"/>
                <a:ext cx="425348" cy="198507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AutoShape 142" id="142"/>
            <p:cNvSpPr/>
            <p:nvPr/>
          </p:nvSpPr>
          <p:spPr>
            <a:xfrm>
              <a:off x="1175048" y="1332377"/>
              <a:ext cx="0" cy="386472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3" id="143"/>
            <p:cNvSpPr/>
            <p:nvPr/>
          </p:nvSpPr>
          <p:spPr>
            <a:xfrm>
              <a:off x="412237" y="2535259"/>
              <a:ext cx="0" cy="329598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4" id="144"/>
            <p:cNvSpPr/>
            <p:nvPr/>
          </p:nvSpPr>
          <p:spPr>
            <a:xfrm>
              <a:off x="404278" y="4224904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5" id="145"/>
            <p:cNvSpPr/>
            <p:nvPr/>
          </p:nvSpPr>
          <p:spPr>
            <a:xfrm>
              <a:off x="810168" y="4941075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6" id="146"/>
            <p:cNvSpPr/>
            <p:nvPr/>
          </p:nvSpPr>
          <p:spPr>
            <a:xfrm flipH="true">
              <a:off x="810168" y="4529991"/>
              <a:ext cx="7959" cy="42090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7" id="147"/>
            <p:cNvSpPr txBox="true"/>
            <p:nvPr/>
          </p:nvSpPr>
          <p:spPr>
            <a:xfrm rot="0">
              <a:off x="0" y="1916538"/>
              <a:ext cx="2330462" cy="372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33"/>
                </a:lnSpc>
                <a:spcBef>
                  <a:spcPct val="0"/>
                </a:spcBef>
              </a:pPr>
              <a:r>
                <a:rPr lang="en-US" sz="1777" spc="-26">
                  <a:solidFill>
                    <a:srgbClr val="000000"/>
                  </a:solidFill>
                  <a:latin typeface="Poppins Bold"/>
                </a:rPr>
                <a:t>Customers</a:t>
              </a:r>
            </a:p>
          </p:txBody>
        </p:sp>
        <p:sp>
          <p:nvSpPr>
            <p:cNvPr name="Freeform 148" id="148"/>
            <p:cNvSpPr/>
            <p:nvPr/>
          </p:nvSpPr>
          <p:spPr>
            <a:xfrm flipH="false" flipV="false" rot="0">
              <a:off x="681175" y="3919930"/>
              <a:ext cx="1066964" cy="609948"/>
            </a:xfrm>
            <a:custGeom>
              <a:avLst/>
              <a:gdLst/>
              <a:ahLst/>
              <a:cxnLst/>
              <a:rect r="r" b="b" t="t" l="l"/>
              <a:pathLst>
                <a:path h="609948" w="1066964">
                  <a:moveTo>
                    <a:pt x="0" y="0"/>
                  </a:moveTo>
                  <a:lnTo>
                    <a:pt x="1066964" y="0"/>
                  </a:lnTo>
                  <a:lnTo>
                    <a:pt x="1066964" y="609947"/>
                  </a:lnTo>
                  <a:lnTo>
                    <a:pt x="0" y="60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9" id="149"/>
            <p:cNvSpPr txBox="true"/>
            <p:nvPr/>
          </p:nvSpPr>
          <p:spPr>
            <a:xfrm rot="0">
              <a:off x="721799" y="4068334"/>
              <a:ext cx="1022352" cy="303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8"/>
                </a:lnSpc>
                <a:spcBef>
                  <a:spcPct val="0"/>
                </a:spcBef>
              </a:pPr>
              <a:r>
                <a:rPr lang="en-US" sz="1498" spc="-22">
                  <a:solidFill>
                    <a:srgbClr val="000000"/>
                  </a:solidFill>
                  <a:latin typeface="Poppins Bold"/>
                </a:rPr>
                <a:t>View</a:t>
              </a:r>
            </a:p>
          </p:txBody>
        </p:sp>
        <p:grpSp>
          <p:nvGrpSpPr>
            <p:cNvPr name="Group 150" id="150"/>
            <p:cNvGrpSpPr/>
            <p:nvPr/>
          </p:nvGrpSpPr>
          <p:grpSpPr>
            <a:xfrm rot="0">
              <a:off x="1087501" y="4680650"/>
              <a:ext cx="1160283" cy="520851"/>
              <a:chOff x="0" y="0"/>
              <a:chExt cx="282119" cy="126643"/>
            </a:xfrm>
          </p:grpSpPr>
          <p:sp>
            <p:nvSpPr>
              <p:cNvPr name="Freeform 151" id="151"/>
              <p:cNvSpPr/>
              <p:nvPr/>
            </p:nvSpPr>
            <p:spPr>
              <a:xfrm flipH="false" flipV="false" rot="0">
                <a:off x="0" y="0"/>
                <a:ext cx="282119" cy="126643"/>
              </a:xfrm>
              <a:custGeom>
                <a:avLst/>
                <a:gdLst/>
                <a:ahLst/>
                <a:cxnLst/>
                <a:rect r="r" b="b" t="t" l="l"/>
                <a:pathLst>
                  <a:path h="126643" w="282119">
                    <a:moveTo>
                      <a:pt x="0" y="0"/>
                    </a:moveTo>
                    <a:lnTo>
                      <a:pt x="282119" y="0"/>
                    </a:lnTo>
                    <a:lnTo>
                      <a:pt x="282119" y="126643"/>
                    </a:lnTo>
                    <a:lnTo>
                      <a:pt x="0" y="12664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52" id="152"/>
              <p:cNvSpPr txBox="true"/>
              <p:nvPr/>
            </p:nvSpPr>
            <p:spPr>
              <a:xfrm>
                <a:off x="0" y="0"/>
                <a:ext cx="282119" cy="126643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53" id="153"/>
            <p:cNvSpPr txBox="true"/>
            <p:nvPr/>
          </p:nvSpPr>
          <p:spPr>
            <a:xfrm rot="0">
              <a:off x="1050470" y="4792729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Update</a:t>
              </a:r>
            </a:p>
          </p:txBody>
        </p:sp>
        <p:sp>
          <p:nvSpPr>
            <p:cNvPr name="AutoShape 154" id="154"/>
            <p:cNvSpPr/>
            <p:nvPr/>
          </p:nvSpPr>
          <p:spPr>
            <a:xfrm>
              <a:off x="412237" y="3215251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55" id="155"/>
            <p:cNvGrpSpPr/>
            <p:nvPr/>
          </p:nvGrpSpPr>
          <p:grpSpPr>
            <a:xfrm rot="0">
              <a:off x="695725" y="2922888"/>
              <a:ext cx="870483" cy="604361"/>
              <a:chOff x="0" y="0"/>
              <a:chExt cx="211655" cy="146948"/>
            </a:xfrm>
          </p:grpSpPr>
          <p:sp>
            <p:nvSpPr>
              <p:cNvPr name="Freeform 156" id="156"/>
              <p:cNvSpPr/>
              <p:nvPr/>
            </p:nvSpPr>
            <p:spPr>
              <a:xfrm flipH="false" flipV="false" rot="0">
                <a:off x="0" y="0"/>
                <a:ext cx="211655" cy="146948"/>
              </a:xfrm>
              <a:custGeom>
                <a:avLst/>
                <a:gdLst/>
                <a:ahLst/>
                <a:cxnLst/>
                <a:rect r="r" b="b" t="t" l="l"/>
                <a:pathLst>
                  <a:path h="146948" w="211655">
                    <a:moveTo>
                      <a:pt x="0" y="0"/>
                    </a:moveTo>
                    <a:lnTo>
                      <a:pt x="211655" y="0"/>
                    </a:lnTo>
                    <a:lnTo>
                      <a:pt x="211655" y="146948"/>
                    </a:lnTo>
                    <a:lnTo>
                      <a:pt x="0" y="146948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57" id="157"/>
              <p:cNvSpPr txBox="true"/>
              <p:nvPr/>
            </p:nvSpPr>
            <p:spPr>
              <a:xfrm>
                <a:off x="0" y="0"/>
                <a:ext cx="211655" cy="146948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58" id="158"/>
            <p:cNvSpPr txBox="true"/>
            <p:nvPr/>
          </p:nvSpPr>
          <p:spPr>
            <a:xfrm rot="0">
              <a:off x="513794" y="3027902"/>
              <a:ext cx="1234345" cy="362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40"/>
                </a:lnSpc>
                <a:spcBef>
                  <a:spcPct val="0"/>
                </a:spcBef>
              </a:pPr>
              <a:r>
                <a:rPr lang="en-US" sz="1700" spc="-25">
                  <a:solidFill>
                    <a:srgbClr val="000000"/>
                  </a:solidFill>
                  <a:latin typeface="Poppins Bold"/>
                </a:rPr>
                <a:t>Add</a:t>
              </a:r>
            </a:p>
          </p:txBody>
        </p:sp>
        <p:sp>
          <p:nvSpPr>
            <p:cNvPr name="AutoShape 159" id="159"/>
            <p:cNvSpPr/>
            <p:nvPr/>
          </p:nvSpPr>
          <p:spPr>
            <a:xfrm>
              <a:off x="404278" y="5828752"/>
              <a:ext cx="27237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60" id="160"/>
            <p:cNvGrpSpPr/>
            <p:nvPr/>
          </p:nvGrpSpPr>
          <p:grpSpPr>
            <a:xfrm rot="0">
              <a:off x="676648" y="5577035"/>
              <a:ext cx="1176218" cy="505836"/>
              <a:chOff x="0" y="0"/>
              <a:chExt cx="285993" cy="122992"/>
            </a:xfrm>
          </p:grpSpPr>
          <p:sp>
            <p:nvSpPr>
              <p:cNvPr name="Freeform 161" id="161"/>
              <p:cNvSpPr/>
              <p:nvPr/>
            </p:nvSpPr>
            <p:spPr>
              <a:xfrm flipH="false" flipV="false" rot="0">
                <a:off x="0" y="0"/>
                <a:ext cx="285993" cy="122992"/>
              </a:xfrm>
              <a:custGeom>
                <a:avLst/>
                <a:gdLst/>
                <a:ahLst/>
                <a:cxnLst/>
                <a:rect r="r" b="b" t="t" l="l"/>
                <a:pathLst>
                  <a:path h="122992" w="285993">
                    <a:moveTo>
                      <a:pt x="0" y="0"/>
                    </a:moveTo>
                    <a:lnTo>
                      <a:pt x="285993" y="0"/>
                    </a:lnTo>
                    <a:lnTo>
                      <a:pt x="285993" y="122992"/>
                    </a:lnTo>
                    <a:lnTo>
                      <a:pt x="0" y="122992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62" id="162"/>
              <p:cNvSpPr txBox="true"/>
              <p:nvPr/>
            </p:nvSpPr>
            <p:spPr>
              <a:xfrm>
                <a:off x="0" y="0"/>
                <a:ext cx="285993" cy="122992"/>
              </a:xfrm>
              <a:prstGeom prst="rect">
                <a:avLst/>
              </a:prstGeom>
            </p:spPr>
            <p:txBody>
              <a:bodyPr anchor="ctr" rtlCol="false" tIns="78536" lIns="78536" bIns="78536" rIns="78536"/>
              <a:lstStyle/>
              <a:p>
                <a:pPr algn="ctr">
                  <a:lnSpc>
                    <a:spcPts val="2245"/>
                  </a:lnSpc>
                </a:pPr>
              </a:p>
            </p:txBody>
          </p:sp>
        </p:grpSp>
        <p:sp>
          <p:nvSpPr>
            <p:cNvPr name="TextBox 163" id="163"/>
            <p:cNvSpPr txBox="true"/>
            <p:nvPr/>
          </p:nvSpPr>
          <p:spPr>
            <a:xfrm rot="0">
              <a:off x="635436" y="5672264"/>
              <a:ext cx="1234345" cy="29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9"/>
                </a:lnSpc>
                <a:spcBef>
                  <a:spcPct val="0"/>
                </a:spcBef>
              </a:pPr>
              <a:r>
                <a:rPr lang="en-US" sz="1391" spc="-20">
                  <a:solidFill>
                    <a:srgbClr val="000000"/>
                  </a:solidFill>
                  <a:latin typeface="Poppins Bold"/>
                </a:rPr>
                <a:t>Delete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2441" y="1734878"/>
            <a:ext cx="5015027" cy="4167199"/>
            <a:chOff x="0" y="0"/>
            <a:chExt cx="1320830" cy="1097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112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8200" y="2229427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433" y="5902077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1261" y="6121152"/>
            <a:ext cx="4697388" cy="3766089"/>
          </a:xfrm>
          <a:custGeom>
            <a:avLst/>
            <a:gdLst/>
            <a:ahLst/>
            <a:cxnLst/>
            <a:rect r="r" b="b" t="t" l="l"/>
            <a:pathLst>
              <a:path h="3766089" w="4697388">
                <a:moveTo>
                  <a:pt x="0" y="0"/>
                </a:moveTo>
                <a:lnTo>
                  <a:pt x="4697387" y="0"/>
                </a:lnTo>
                <a:lnTo>
                  <a:pt x="4697387" y="3766089"/>
                </a:lnTo>
                <a:lnTo>
                  <a:pt x="0" y="37660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5498" r="0" b="-2175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59175" y="1288019"/>
            <a:ext cx="3312501" cy="7710963"/>
          </a:xfrm>
          <a:custGeom>
            <a:avLst/>
            <a:gdLst/>
            <a:ahLst/>
            <a:cxnLst/>
            <a:rect r="r" b="b" t="t" l="l"/>
            <a:pathLst>
              <a:path h="7710963" w="3312501">
                <a:moveTo>
                  <a:pt x="0" y="0"/>
                </a:moveTo>
                <a:lnTo>
                  <a:pt x="3312500" y="0"/>
                </a:lnTo>
                <a:lnTo>
                  <a:pt x="3312500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46817" y="1288019"/>
            <a:ext cx="4723660" cy="7705471"/>
          </a:xfrm>
          <a:custGeom>
            <a:avLst/>
            <a:gdLst/>
            <a:ahLst/>
            <a:cxnLst/>
            <a:rect r="r" b="b" t="t" l="l"/>
            <a:pathLst>
              <a:path h="7705471" w="4723660">
                <a:moveTo>
                  <a:pt x="0" y="0"/>
                </a:moveTo>
                <a:lnTo>
                  <a:pt x="4723660" y="0"/>
                </a:lnTo>
                <a:lnTo>
                  <a:pt x="4723660" y="7705470"/>
                </a:lnTo>
                <a:lnTo>
                  <a:pt x="0" y="7705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6853" y="2283633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PROPOSED DESIGN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0080" y="3023437"/>
            <a:ext cx="4379748" cy="26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30"/>
              </a:lnSpc>
              <a:spcBef>
                <a:spcPct val="0"/>
              </a:spcBef>
            </a:pPr>
            <a:r>
              <a:rPr lang="en-US" sz="3204">
                <a:solidFill>
                  <a:srgbClr val="084C6E"/>
                </a:solidFill>
                <a:latin typeface="Open Sauce"/>
              </a:rPr>
              <a:t>Here are the proposed PSD files for the design of home page, list view and detail view.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2441" y="1734878"/>
            <a:ext cx="5015027" cy="4167199"/>
            <a:chOff x="0" y="0"/>
            <a:chExt cx="1320830" cy="1097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112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8200" y="2229427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433" y="5902077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63926" y="329410"/>
            <a:ext cx="4814776" cy="9557868"/>
          </a:xfrm>
          <a:custGeom>
            <a:avLst/>
            <a:gdLst/>
            <a:ahLst/>
            <a:cxnLst/>
            <a:rect r="r" b="b" t="t" l="l"/>
            <a:pathLst>
              <a:path h="9557868" w="4814776">
                <a:moveTo>
                  <a:pt x="0" y="0"/>
                </a:moveTo>
                <a:lnTo>
                  <a:pt x="4814776" y="0"/>
                </a:lnTo>
                <a:lnTo>
                  <a:pt x="4814776" y="9557868"/>
                </a:lnTo>
                <a:lnTo>
                  <a:pt x="0" y="9557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5091" y="1877683"/>
            <a:ext cx="4078959" cy="6798264"/>
          </a:xfrm>
          <a:custGeom>
            <a:avLst/>
            <a:gdLst/>
            <a:ahLst/>
            <a:cxnLst/>
            <a:rect r="r" b="b" t="t" l="l"/>
            <a:pathLst>
              <a:path h="6798264" w="4078959">
                <a:moveTo>
                  <a:pt x="0" y="0"/>
                </a:moveTo>
                <a:lnTo>
                  <a:pt x="4078959" y="0"/>
                </a:lnTo>
                <a:lnTo>
                  <a:pt x="4078959" y="6798264"/>
                </a:lnTo>
                <a:lnTo>
                  <a:pt x="0" y="679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85740" y="1849108"/>
            <a:ext cx="4456294" cy="6588784"/>
          </a:xfrm>
          <a:custGeom>
            <a:avLst/>
            <a:gdLst/>
            <a:ahLst/>
            <a:cxnLst/>
            <a:rect r="r" b="b" t="t" l="l"/>
            <a:pathLst>
              <a:path h="6588784" w="4456294">
                <a:moveTo>
                  <a:pt x="0" y="0"/>
                </a:moveTo>
                <a:lnTo>
                  <a:pt x="4456294" y="0"/>
                </a:lnTo>
                <a:lnTo>
                  <a:pt x="4456294" y="6588784"/>
                </a:lnTo>
                <a:lnTo>
                  <a:pt x="0" y="6588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7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9500" y="6266122"/>
            <a:ext cx="5954262" cy="3421230"/>
          </a:xfrm>
          <a:custGeom>
            <a:avLst/>
            <a:gdLst/>
            <a:ahLst/>
            <a:cxnLst/>
            <a:rect r="r" b="b" t="t" l="l"/>
            <a:pathLst>
              <a:path h="3421230" w="5954262">
                <a:moveTo>
                  <a:pt x="0" y="0"/>
                </a:moveTo>
                <a:lnTo>
                  <a:pt x="5954262" y="0"/>
                </a:lnTo>
                <a:lnTo>
                  <a:pt x="5954262" y="3421230"/>
                </a:lnTo>
                <a:lnTo>
                  <a:pt x="0" y="3421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936" t="-27867" r="-10936" b="-52533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6853" y="2283633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FRONTEND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0080" y="3347287"/>
            <a:ext cx="4379748" cy="21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30"/>
              </a:lnSpc>
              <a:spcBef>
                <a:spcPct val="0"/>
              </a:spcBef>
            </a:pPr>
            <a:r>
              <a:rPr lang="en-US" sz="3204">
                <a:solidFill>
                  <a:srgbClr val="084C6E"/>
                </a:solidFill>
                <a:latin typeface="Open Sauce"/>
              </a:rPr>
              <a:t>Here are few frontend pages showing the home, list view and detail 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2441" y="1734878"/>
            <a:ext cx="5015027" cy="4167199"/>
            <a:chOff x="0" y="0"/>
            <a:chExt cx="1320830" cy="1097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112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8200" y="2229427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433" y="5902077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81709" y="3818477"/>
            <a:ext cx="10477591" cy="5304197"/>
          </a:xfrm>
          <a:custGeom>
            <a:avLst/>
            <a:gdLst/>
            <a:ahLst/>
            <a:cxnLst/>
            <a:rect r="r" b="b" t="t" l="l"/>
            <a:pathLst>
              <a:path h="5304197" w="10477591">
                <a:moveTo>
                  <a:pt x="0" y="0"/>
                </a:moveTo>
                <a:lnTo>
                  <a:pt x="10477591" y="0"/>
                </a:lnTo>
                <a:lnTo>
                  <a:pt x="10477591" y="5304198"/>
                </a:lnTo>
                <a:lnTo>
                  <a:pt x="0" y="5304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697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6853" y="2283633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BACKEND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0080" y="3347287"/>
            <a:ext cx="4379748" cy="15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30"/>
              </a:lnSpc>
              <a:spcBef>
                <a:spcPct val="0"/>
              </a:spcBef>
            </a:pPr>
            <a:r>
              <a:rPr lang="en-US" sz="3204">
                <a:solidFill>
                  <a:srgbClr val="084C6E"/>
                </a:solidFill>
                <a:latin typeface="Open Sauce"/>
              </a:rPr>
              <a:t>This is the dashboard showing the statistics.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02441" y="1734878"/>
            <a:ext cx="5015027" cy="4167199"/>
            <a:chOff x="0" y="0"/>
            <a:chExt cx="1320830" cy="1097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112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38200" y="2229427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8"/>
                </a:lnTo>
                <a:lnTo>
                  <a:pt x="0" y="7240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3433" y="5902077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78094" y="1345966"/>
            <a:ext cx="8353512" cy="3906778"/>
          </a:xfrm>
          <a:custGeom>
            <a:avLst/>
            <a:gdLst/>
            <a:ahLst/>
            <a:cxnLst/>
            <a:rect r="r" b="b" t="t" l="l"/>
            <a:pathLst>
              <a:path h="3906778" w="8353512">
                <a:moveTo>
                  <a:pt x="0" y="0"/>
                </a:moveTo>
                <a:lnTo>
                  <a:pt x="8353512" y="0"/>
                </a:lnTo>
                <a:lnTo>
                  <a:pt x="8353512" y="3906778"/>
                </a:lnTo>
                <a:lnTo>
                  <a:pt x="0" y="3906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835" r="0" b="-643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78094" y="5751727"/>
            <a:ext cx="8353512" cy="3321148"/>
          </a:xfrm>
          <a:custGeom>
            <a:avLst/>
            <a:gdLst/>
            <a:ahLst/>
            <a:cxnLst/>
            <a:rect r="r" b="b" t="t" l="l"/>
            <a:pathLst>
              <a:path h="3321148" w="8353512">
                <a:moveTo>
                  <a:pt x="0" y="0"/>
                </a:moveTo>
                <a:lnTo>
                  <a:pt x="8353512" y="0"/>
                </a:lnTo>
                <a:lnTo>
                  <a:pt x="8353512" y="3321148"/>
                </a:lnTo>
                <a:lnTo>
                  <a:pt x="0" y="3321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960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6853" y="2283633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CRUD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0080" y="3347287"/>
            <a:ext cx="4379748" cy="15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30"/>
              </a:lnSpc>
              <a:spcBef>
                <a:spcPct val="0"/>
              </a:spcBef>
            </a:pPr>
            <a:r>
              <a:rPr lang="en-US" sz="3204">
                <a:solidFill>
                  <a:srgbClr val="084C6E"/>
                </a:solidFill>
                <a:latin typeface="Open Sauce"/>
              </a:rPr>
              <a:t>Here are few backend pages showing the CRUD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50897" y="1815246"/>
            <a:ext cx="5015027" cy="4167199"/>
            <a:chOff x="0" y="0"/>
            <a:chExt cx="1320830" cy="10975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1097534"/>
            </a:xfrm>
            <a:custGeom>
              <a:avLst/>
              <a:gdLst/>
              <a:ahLst/>
              <a:cxnLst/>
              <a:rect r="r" b="b" t="t" l="l"/>
              <a:pathLst>
                <a:path h="1097534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1034240"/>
                  </a:lnTo>
                  <a:cubicBezTo>
                    <a:pt x="1320830" y="1069196"/>
                    <a:pt x="1292493" y="1097534"/>
                    <a:pt x="1257537" y="1097534"/>
                  </a:cubicBezTo>
                  <a:lnTo>
                    <a:pt x="63294" y="1097534"/>
                  </a:lnTo>
                  <a:cubicBezTo>
                    <a:pt x="28337" y="1097534"/>
                    <a:pt x="0" y="1069196"/>
                    <a:pt x="0" y="1034240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112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686656" y="2309795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7"/>
                </a:lnTo>
                <a:lnTo>
                  <a:pt x="0" y="724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1889" y="5982445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6515" y="711434"/>
            <a:ext cx="4160601" cy="9016837"/>
          </a:xfrm>
          <a:custGeom>
            <a:avLst/>
            <a:gdLst/>
            <a:ahLst/>
            <a:cxnLst/>
            <a:rect r="r" b="b" t="t" l="l"/>
            <a:pathLst>
              <a:path h="9016837" w="4160601">
                <a:moveTo>
                  <a:pt x="0" y="0"/>
                </a:moveTo>
                <a:lnTo>
                  <a:pt x="4160601" y="0"/>
                </a:lnTo>
                <a:lnTo>
                  <a:pt x="4160601" y="9016836"/>
                </a:lnTo>
                <a:lnTo>
                  <a:pt x="0" y="9016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65310" y="2364000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ORDER 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8537" y="3427655"/>
            <a:ext cx="4379748" cy="15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30"/>
              </a:lnSpc>
              <a:spcBef>
                <a:spcPct val="0"/>
              </a:spcBef>
            </a:pPr>
            <a:r>
              <a:rPr lang="en-US" sz="3204">
                <a:solidFill>
                  <a:srgbClr val="084C6E"/>
                </a:solidFill>
                <a:latin typeface="Open Sauce"/>
              </a:rPr>
              <a:t>The user will receive an email after placing an order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77686" y="3744070"/>
            <a:ext cx="5015027" cy="1809747"/>
            <a:chOff x="0" y="0"/>
            <a:chExt cx="1320830" cy="4766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0830" cy="476641"/>
            </a:xfrm>
            <a:custGeom>
              <a:avLst/>
              <a:gdLst/>
              <a:ahLst/>
              <a:cxnLst/>
              <a:rect r="r" b="b" t="t" l="l"/>
              <a:pathLst>
                <a:path h="476641" w="1320830">
                  <a:moveTo>
                    <a:pt x="63294" y="0"/>
                  </a:moveTo>
                  <a:lnTo>
                    <a:pt x="1257537" y="0"/>
                  </a:lnTo>
                  <a:cubicBezTo>
                    <a:pt x="1292493" y="0"/>
                    <a:pt x="1320830" y="28337"/>
                    <a:pt x="1320830" y="63294"/>
                  </a:cubicBezTo>
                  <a:lnTo>
                    <a:pt x="1320830" y="413348"/>
                  </a:lnTo>
                  <a:cubicBezTo>
                    <a:pt x="1320830" y="430134"/>
                    <a:pt x="1314162" y="446233"/>
                    <a:pt x="1302292" y="458103"/>
                  </a:cubicBezTo>
                  <a:cubicBezTo>
                    <a:pt x="1290422" y="469973"/>
                    <a:pt x="1274323" y="476641"/>
                    <a:pt x="1257537" y="476641"/>
                  </a:cubicBezTo>
                  <a:lnTo>
                    <a:pt x="63294" y="476641"/>
                  </a:lnTo>
                  <a:cubicBezTo>
                    <a:pt x="28337" y="476641"/>
                    <a:pt x="0" y="448304"/>
                    <a:pt x="0" y="413348"/>
                  </a:cubicBezTo>
                  <a:lnTo>
                    <a:pt x="0" y="63294"/>
                  </a:lnTo>
                  <a:cubicBezTo>
                    <a:pt x="0" y="28337"/>
                    <a:pt x="28337" y="0"/>
                    <a:pt x="632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320830" cy="505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9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713446" y="4238619"/>
            <a:ext cx="5943509" cy="724027"/>
          </a:xfrm>
          <a:custGeom>
            <a:avLst/>
            <a:gdLst/>
            <a:ahLst/>
            <a:cxnLst/>
            <a:rect r="r" b="b" t="t" l="l"/>
            <a:pathLst>
              <a:path h="724027" w="5943509">
                <a:moveTo>
                  <a:pt x="0" y="0"/>
                </a:moveTo>
                <a:lnTo>
                  <a:pt x="5943509" y="0"/>
                </a:lnTo>
                <a:lnTo>
                  <a:pt x="5943509" y="724027"/>
                </a:lnTo>
                <a:lnTo>
                  <a:pt x="0" y="724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12002" y="6089602"/>
            <a:ext cx="4546396" cy="364045"/>
          </a:xfrm>
          <a:custGeom>
            <a:avLst/>
            <a:gdLst/>
            <a:ahLst/>
            <a:cxnLst/>
            <a:rect r="r" b="b" t="t" l="l"/>
            <a:pathLst>
              <a:path h="364045" w="4546396">
                <a:moveTo>
                  <a:pt x="0" y="0"/>
                </a:moveTo>
                <a:lnTo>
                  <a:pt x="4546396" y="0"/>
                </a:lnTo>
                <a:lnTo>
                  <a:pt x="4546396" y="364045"/>
                </a:lnTo>
                <a:lnTo>
                  <a:pt x="0" y="364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21563" y="744637"/>
            <a:ext cx="4891622" cy="8513663"/>
          </a:xfrm>
          <a:custGeom>
            <a:avLst/>
            <a:gdLst/>
            <a:ahLst/>
            <a:cxnLst/>
            <a:rect r="r" b="b" t="t" l="l"/>
            <a:pathLst>
              <a:path h="8513663" w="4891622">
                <a:moveTo>
                  <a:pt x="0" y="0"/>
                </a:moveTo>
                <a:lnTo>
                  <a:pt x="4891622" y="0"/>
                </a:lnTo>
                <a:lnTo>
                  <a:pt x="4891622" y="8513663"/>
                </a:lnTo>
                <a:lnTo>
                  <a:pt x="0" y="8513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92099" y="4292824"/>
            <a:ext cx="4782976" cy="55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91"/>
              </a:lnSpc>
              <a:spcBef>
                <a:spcPct val="0"/>
              </a:spcBef>
            </a:pPr>
            <a:r>
              <a:rPr lang="en-US" sz="3303">
                <a:solidFill>
                  <a:srgbClr val="FFFFFF"/>
                </a:solidFill>
                <a:latin typeface="Canva Sans Bold"/>
              </a:rPr>
              <a:t>DATABASE TABLES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80054" y="4095750"/>
            <a:ext cx="10727892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04"/>
              </a:lnSpc>
              <a:spcBef>
                <a:spcPct val="0"/>
              </a:spcBef>
            </a:pPr>
            <a:r>
              <a:rPr lang="en-US" sz="11503">
                <a:solidFill>
                  <a:srgbClr val="084C6E"/>
                </a:solidFill>
                <a:latin typeface="Codec Pr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9063" y="0"/>
                  </a:moveTo>
                  <a:lnTo>
                    <a:pt x="4265663" y="0"/>
                  </a:lnTo>
                  <a:cubicBezTo>
                    <a:pt x="4268067" y="0"/>
                    <a:pt x="4270372" y="955"/>
                    <a:pt x="4272071" y="2654"/>
                  </a:cubicBezTo>
                  <a:cubicBezTo>
                    <a:pt x="4273771" y="4354"/>
                    <a:pt x="4274726" y="6659"/>
                    <a:pt x="4274726" y="9063"/>
                  </a:cubicBezTo>
                  <a:lnTo>
                    <a:pt x="4274726" y="2158404"/>
                  </a:lnTo>
                  <a:cubicBezTo>
                    <a:pt x="4274726" y="2160807"/>
                    <a:pt x="4273771" y="2163113"/>
                    <a:pt x="4272071" y="2164812"/>
                  </a:cubicBezTo>
                  <a:cubicBezTo>
                    <a:pt x="4270372" y="2166512"/>
                    <a:pt x="4268067" y="2167467"/>
                    <a:pt x="4265663" y="2167467"/>
                  </a:cubicBezTo>
                  <a:lnTo>
                    <a:pt x="9063" y="2167467"/>
                  </a:lnTo>
                  <a:cubicBezTo>
                    <a:pt x="6659" y="2167467"/>
                    <a:pt x="4354" y="2166512"/>
                    <a:pt x="2654" y="2164812"/>
                  </a:cubicBezTo>
                  <a:cubicBezTo>
                    <a:pt x="955" y="2163113"/>
                    <a:pt x="0" y="2160807"/>
                    <a:pt x="0" y="2158404"/>
                  </a:cubicBezTo>
                  <a:lnTo>
                    <a:pt x="0" y="9063"/>
                  </a:lnTo>
                  <a:cubicBezTo>
                    <a:pt x="0" y="6659"/>
                    <a:pt x="955" y="4354"/>
                    <a:pt x="2654" y="2654"/>
                  </a:cubicBezTo>
                  <a:cubicBezTo>
                    <a:pt x="4354" y="955"/>
                    <a:pt x="6659" y="0"/>
                    <a:pt x="90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29067" y="1375633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1247028" y="1965559"/>
            <a:ext cx="15822467" cy="0"/>
          </a:xfrm>
          <a:prstGeom prst="line">
            <a:avLst/>
          </a:prstGeom>
          <a:ln cap="flat" w="28575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247028" y="1144733"/>
            <a:ext cx="576895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67"/>
              </a:lnSpc>
            </a:pPr>
            <a:r>
              <a:rPr lang="en-US" sz="4889" spc="415">
                <a:solidFill>
                  <a:srgbClr val="084C6E"/>
                </a:solidFill>
                <a:latin typeface="Codec Pro Bold"/>
              </a:rPr>
              <a:t>TEAM MEMBERS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8445" y="3187656"/>
            <a:ext cx="14551455" cy="370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7"/>
              </a:lnSpc>
            </a:pPr>
            <a:r>
              <a:rPr lang="en-US" sz="4398">
                <a:solidFill>
                  <a:srgbClr val="084C6E"/>
                </a:solidFill>
                <a:latin typeface="Open Sauce"/>
              </a:rPr>
              <a:t>Cherish - Project Manager</a:t>
            </a:r>
          </a:p>
          <a:p>
            <a:pPr>
              <a:lnSpc>
                <a:spcPts val="7477"/>
              </a:lnSpc>
            </a:pPr>
            <a:r>
              <a:rPr lang="en-US" sz="4398">
                <a:solidFill>
                  <a:srgbClr val="084C6E"/>
                </a:solidFill>
                <a:latin typeface="Open Sauce"/>
              </a:rPr>
              <a:t>Loresa - Database Manager and Backend Developer</a:t>
            </a:r>
          </a:p>
          <a:p>
            <a:pPr>
              <a:lnSpc>
                <a:spcPts val="7477"/>
              </a:lnSpc>
            </a:pPr>
            <a:r>
              <a:rPr lang="en-US" sz="4398">
                <a:solidFill>
                  <a:srgbClr val="084C6E"/>
                </a:solidFill>
                <a:latin typeface="Open Sauce"/>
              </a:rPr>
              <a:t>Yesha - Frontend Developer and Designer</a:t>
            </a:r>
          </a:p>
          <a:p>
            <a:pPr>
              <a:lnSpc>
                <a:spcPts val="7477"/>
              </a:lnSpc>
            </a:pPr>
            <a:r>
              <a:rPr lang="en-US" sz="4398">
                <a:solidFill>
                  <a:srgbClr val="084C6E"/>
                </a:solidFill>
                <a:latin typeface="Open Sauce"/>
              </a:rPr>
              <a:t>Kun - Git Manager and Server Handler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2218" y="1345966"/>
            <a:ext cx="7151780" cy="7424469"/>
            <a:chOff x="0" y="0"/>
            <a:chExt cx="1883596" cy="1955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3596" cy="1955416"/>
            </a:xfrm>
            <a:custGeom>
              <a:avLst/>
              <a:gdLst/>
              <a:ahLst/>
              <a:cxnLst/>
              <a:rect r="r" b="b" t="t" l="l"/>
              <a:pathLst>
                <a:path h="1955416" w="1883596">
                  <a:moveTo>
                    <a:pt x="22733" y="0"/>
                  </a:moveTo>
                  <a:lnTo>
                    <a:pt x="1860864" y="0"/>
                  </a:lnTo>
                  <a:cubicBezTo>
                    <a:pt x="1866893" y="0"/>
                    <a:pt x="1872675" y="2395"/>
                    <a:pt x="1876938" y="6658"/>
                  </a:cubicBezTo>
                  <a:cubicBezTo>
                    <a:pt x="1881201" y="10922"/>
                    <a:pt x="1883596" y="16704"/>
                    <a:pt x="1883596" y="22733"/>
                  </a:cubicBezTo>
                  <a:lnTo>
                    <a:pt x="1883596" y="1932683"/>
                  </a:lnTo>
                  <a:cubicBezTo>
                    <a:pt x="1883596" y="1945238"/>
                    <a:pt x="1873419" y="1955416"/>
                    <a:pt x="1860864" y="1955416"/>
                  </a:cubicBezTo>
                  <a:lnTo>
                    <a:pt x="22733" y="1955416"/>
                  </a:lnTo>
                  <a:cubicBezTo>
                    <a:pt x="16704" y="1955416"/>
                    <a:pt x="10922" y="1953021"/>
                    <a:pt x="6658" y="1948757"/>
                  </a:cubicBezTo>
                  <a:cubicBezTo>
                    <a:pt x="2395" y="1944494"/>
                    <a:pt x="0" y="1938712"/>
                    <a:pt x="0" y="1932683"/>
                  </a:cubicBezTo>
                  <a:lnTo>
                    <a:pt x="0" y="22733"/>
                  </a:lnTo>
                  <a:cubicBezTo>
                    <a:pt x="0" y="16704"/>
                    <a:pt x="2395" y="10922"/>
                    <a:pt x="6658" y="6658"/>
                  </a:cubicBezTo>
                  <a:cubicBezTo>
                    <a:pt x="10922" y="2395"/>
                    <a:pt x="16704" y="0"/>
                    <a:pt x="227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883596" cy="1983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12816" y="1688335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5" id="15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22218" y="8766347"/>
            <a:ext cx="7151780" cy="572667"/>
          </a:xfrm>
          <a:custGeom>
            <a:avLst/>
            <a:gdLst/>
            <a:ahLst/>
            <a:cxnLst/>
            <a:rect r="r" b="b" t="t" l="l"/>
            <a:pathLst>
              <a:path h="572667" w="7151780">
                <a:moveTo>
                  <a:pt x="0" y="0"/>
                </a:moveTo>
                <a:lnTo>
                  <a:pt x="7151780" y="0"/>
                </a:lnTo>
                <a:lnTo>
                  <a:pt x="7151780" y="572666"/>
                </a:lnTo>
                <a:lnTo>
                  <a:pt x="0" y="572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12503" y="7773472"/>
            <a:ext cx="9165241" cy="733891"/>
          </a:xfrm>
          <a:custGeom>
            <a:avLst/>
            <a:gdLst/>
            <a:ahLst/>
            <a:cxnLst/>
            <a:rect r="r" b="b" t="t" l="l"/>
            <a:pathLst>
              <a:path h="733891" w="9165241">
                <a:moveTo>
                  <a:pt x="0" y="0"/>
                </a:moveTo>
                <a:lnTo>
                  <a:pt x="9165240" y="0"/>
                </a:lnTo>
                <a:lnTo>
                  <a:pt x="9165240" y="733891"/>
                </a:lnTo>
                <a:lnTo>
                  <a:pt x="0" y="73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6648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22486" y="2927405"/>
            <a:ext cx="4390016" cy="475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Introduction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Workflow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Key Features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Technology 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Tools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Frontend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Backend - Dashboard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CRUD</a:t>
            </a:r>
          </a:p>
          <a:p>
            <a:pPr marL="540813" indent="-270407" lvl="1">
              <a:lnSpc>
                <a:spcPts val="4258"/>
              </a:lnSpc>
              <a:buFont typeface="Arial"/>
              <a:buChar char="•"/>
            </a:pPr>
            <a:r>
              <a:rPr lang="en-US" sz="2504">
                <a:solidFill>
                  <a:srgbClr val="084C6E"/>
                </a:solidFill>
                <a:latin typeface="Open Sauce"/>
              </a:rPr>
              <a:t>Unique Value added 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612503" y="2833774"/>
            <a:ext cx="9165241" cy="4996848"/>
          </a:xfrm>
          <a:custGeom>
            <a:avLst/>
            <a:gdLst/>
            <a:ahLst/>
            <a:cxnLst/>
            <a:rect r="r" b="b" t="t" l="l"/>
            <a:pathLst>
              <a:path h="4996848" w="9165241">
                <a:moveTo>
                  <a:pt x="0" y="0"/>
                </a:moveTo>
                <a:lnTo>
                  <a:pt x="9165240" y="0"/>
                </a:lnTo>
                <a:lnTo>
                  <a:pt x="9165240" y="4996848"/>
                </a:lnTo>
                <a:lnTo>
                  <a:pt x="0" y="499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5" t="-6658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851539" y="2026616"/>
            <a:ext cx="4180894" cy="79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82"/>
              </a:lnSpc>
              <a:spcBef>
                <a:spcPct val="0"/>
              </a:spcBef>
            </a:pPr>
            <a:r>
              <a:rPr lang="en-US" sz="4818">
                <a:solidFill>
                  <a:srgbClr val="084C6E"/>
                </a:solidFill>
                <a:latin typeface="Codec Pro Bold"/>
              </a:rP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75963" y="2014440"/>
            <a:ext cx="13736073" cy="7062805"/>
            <a:chOff x="0" y="0"/>
            <a:chExt cx="3617731" cy="18601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731" cy="1860163"/>
            </a:xfrm>
            <a:custGeom>
              <a:avLst/>
              <a:gdLst/>
              <a:ahLst/>
              <a:cxnLst/>
              <a:rect r="r" b="b" t="t" l="l"/>
              <a:pathLst>
                <a:path h="1860163" w="3617731">
                  <a:moveTo>
                    <a:pt x="6200" y="0"/>
                  </a:moveTo>
                  <a:lnTo>
                    <a:pt x="3611531" y="0"/>
                  </a:lnTo>
                  <a:cubicBezTo>
                    <a:pt x="3614955" y="0"/>
                    <a:pt x="3617731" y="2776"/>
                    <a:pt x="3617731" y="6200"/>
                  </a:cubicBezTo>
                  <a:lnTo>
                    <a:pt x="3617731" y="1853963"/>
                  </a:lnTo>
                  <a:cubicBezTo>
                    <a:pt x="3617731" y="1855607"/>
                    <a:pt x="3617078" y="1857184"/>
                    <a:pt x="3615915" y="1858347"/>
                  </a:cubicBezTo>
                  <a:cubicBezTo>
                    <a:pt x="3614753" y="1859509"/>
                    <a:pt x="3613176" y="1860163"/>
                    <a:pt x="3611531" y="1860163"/>
                  </a:cubicBezTo>
                  <a:lnTo>
                    <a:pt x="6200" y="1860163"/>
                  </a:lnTo>
                  <a:cubicBezTo>
                    <a:pt x="4556" y="1860163"/>
                    <a:pt x="2979" y="1859509"/>
                    <a:pt x="1816" y="1858347"/>
                  </a:cubicBezTo>
                  <a:cubicBezTo>
                    <a:pt x="653" y="1857184"/>
                    <a:pt x="0" y="1855607"/>
                    <a:pt x="0" y="1853963"/>
                  </a:cubicBezTo>
                  <a:lnTo>
                    <a:pt x="0" y="6200"/>
                  </a:lnTo>
                  <a:cubicBezTo>
                    <a:pt x="0" y="4556"/>
                    <a:pt x="653" y="2979"/>
                    <a:pt x="1816" y="1816"/>
                  </a:cubicBezTo>
                  <a:cubicBezTo>
                    <a:pt x="2979" y="653"/>
                    <a:pt x="4556" y="0"/>
                    <a:pt x="6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617731" cy="18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20220" y="2238704"/>
            <a:ext cx="1240428" cy="294111"/>
            <a:chOff x="0" y="0"/>
            <a:chExt cx="1653904" cy="3921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780054" y="2691855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1740" y="4187280"/>
            <a:ext cx="12164520" cy="392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7"/>
              </a:lnSpc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Welcome to Giggles Wiggles, a dedicated space designed to cater to the needs of both new and experienced parents, offering a wide range of high-quality and essential products for all the little ones. Our mission is to make parenting easier, more enjoyable, and stress-free by providing a one-stop-shop for all the baby-related needs.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75963" y="2014440"/>
            <a:ext cx="13736073" cy="7062805"/>
            <a:chOff x="0" y="0"/>
            <a:chExt cx="3617731" cy="18601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731" cy="1860163"/>
            </a:xfrm>
            <a:custGeom>
              <a:avLst/>
              <a:gdLst/>
              <a:ahLst/>
              <a:cxnLst/>
              <a:rect r="r" b="b" t="t" l="l"/>
              <a:pathLst>
                <a:path h="1860163" w="3617731">
                  <a:moveTo>
                    <a:pt x="6200" y="0"/>
                  </a:moveTo>
                  <a:lnTo>
                    <a:pt x="3611531" y="0"/>
                  </a:lnTo>
                  <a:cubicBezTo>
                    <a:pt x="3614955" y="0"/>
                    <a:pt x="3617731" y="2776"/>
                    <a:pt x="3617731" y="6200"/>
                  </a:cubicBezTo>
                  <a:lnTo>
                    <a:pt x="3617731" y="1853963"/>
                  </a:lnTo>
                  <a:cubicBezTo>
                    <a:pt x="3617731" y="1855607"/>
                    <a:pt x="3617078" y="1857184"/>
                    <a:pt x="3615915" y="1858347"/>
                  </a:cubicBezTo>
                  <a:cubicBezTo>
                    <a:pt x="3614753" y="1859509"/>
                    <a:pt x="3613176" y="1860163"/>
                    <a:pt x="3611531" y="1860163"/>
                  </a:cubicBezTo>
                  <a:lnTo>
                    <a:pt x="6200" y="1860163"/>
                  </a:lnTo>
                  <a:cubicBezTo>
                    <a:pt x="4556" y="1860163"/>
                    <a:pt x="2979" y="1859509"/>
                    <a:pt x="1816" y="1858347"/>
                  </a:cubicBezTo>
                  <a:cubicBezTo>
                    <a:pt x="653" y="1857184"/>
                    <a:pt x="0" y="1855607"/>
                    <a:pt x="0" y="1853963"/>
                  </a:cubicBezTo>
                  <a:lnTo>
                    <a:pt x="0" y="6200"/>
                  </a:lnTo>
                  <a:cubicBezTo>
                    <a:pt x="0" y="4556"/>
                    <a:pt x="653" y="2979"/>
                    <a:pt x="1816" y="1816"/>
                  </a:cubicBezTo>
                  <a:cubicBezTo>
                    <a:pt x="2979" y="653"/>
                    <a:pt x="4556" y="0"/>
                    <a:pt x="6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617731" cy="18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20220" y="2238704"/>
            <a:ext cx="1240428" cy="294111"/>
            <a:chOff x="0" y="0"/>
            <a:chExt cx="1653904" cy="3921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780054" y="2691855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MAIN CATEGORIES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1740" y="4187280"/>
            <a:ext cx="12164520" cy="392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Apparel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Furniture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Toys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Bedding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Bathing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Gear</a:t>
            </a:r>
          </a:p>
          <a:p>
            <a:pPr algn="l">
              <a:lnSpc>
                <a:spcPts val="448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7880" y="1345966"/>
            <a:ext cx="13764974" cy="7912334"/>
            <a:chOff x="0" y="0"/>
            <a:chExt cx="3625343" cy="2083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5343" cy="2083907"/>
            </a:xfrm>
            <a:custGeom>
              <a:avLst/>
              <a:gdLst/>
              <a:ahLst/>
              <a:cxnLst/>
              <a:rect r="r" b="b" t="t" l="l"/>
              <a:pathLst>
                <a:path h="2083907" w="3625343">
                  <a:moveTo>
                    <a:pt x="18560" y="0"/>
                  </a:moveTo>
                  <a:lnTo>
                    <a:pt x="3606783" y="0"/>
                  </a:lnTo>
                  <a:cubicBezTo>
                    <a:pt x="3617033" y="0"/>
                    <a:pt x="3625343" y="8310"/>
                    <a:pt x="3625343" y="18560"/>
                  </a:cubicBezTo>
                  <a:lnTo>
                    <a:pt x="3625343" y="2065346"/>
                  </a:lnTo>
                  <a:cubicBezTo>
                    <a:pt x="3625343" y="2075597"/>
                    <a:pt x="3617033" y="2083907"/>
                    <a:pt x="3606783" y="2083907"/>
                  </a:cubicBezTo>
                  <a:lnTo>
                    <a:pt x="18560" y="2083907"/>
                  </a:lnTo>
                  <a:cubicBezTo>
                    <a:pt x="8310" y="2083907"/>
                    <a:pt x="0" y="2075597"/>
                    <a:pt x="0" y="2065346"/>
                  </a:cubicBezTo>
                  <a:lnTo>
                    <a:pt x="0" y="18560"/>
                  </a:lnTo>
                  <a:cubicBezTo>
                    <a:pt x="0" y="8310"/>
                    <a:pt x="8310" y="0"/>
                    <a:pt x="185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19050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625343" cy="2112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18314" y="4282995"/>
            <a:ext cx="3189828" cy="799805"/>
            <a:chOff x="0" y="0"/>
            <a:chExt cx="783156" cy="196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3156" cy="196365"/>
            </a:xfrm>
            <a:custGeom>
              <a:avLst/>
              <a:gdLst/>
              <a:ahLst/>
              <a:cxnLst/>
              <a:rect r="r" b="b" t="t" l="l"/>
              <a:pathLst>
                <a:path h="196365" w="783156">
                  <a:moveTo>
                    <a:pt x="80093" y="0"/>
                  </a:moveTo>
                  <a:lnTo>
                    <a:pt x="703063" y="0"/>
                  </a:lnTo>
                  <a:cubicBezTo>
                    <a:pt x="747297" y="0"/>
                    <a:pt x="783156" y="35859"/>
                    <a:pt x="783156" y="80093"/>
                  </a:cubicBezTo>
                  <a:lnTo>
                    <a:pt x="783156" y="116272"/>
                  </a:lnTo>
                  <a:cubicBezTo>
                    <a:pt x="783156" y="137514"/>
                    <a:pt x="774717" y="157886"/>
                    <a:pt x="759697" y="172907"/>
                  </a:cubicBezTo>
                  <a:cubicBezTo>
                    <a:pt x="744677" y="187927"/>
                    <a:pt x="724305" y="196365"/>
                    <a:pt x="703063" y="196365"/>
                  </a:cubicBezTo>
                  <a:lnTo>
                    <a:pt x="80093" y="196365"/>
                  </a:lnTo>
                  <a:cubicBezTo>
                    <a:pt x="35859" y="196365"/>
                    <a:pt x="0" y="160506"/>
                    <a:pt x="0" y="116272"/>
                  </a:cubicBezTo>
                  <a:lnTo>
                    <a:pt x="0" y="80093"/>
                  </a:lnTo>
                  <a:cubicBezTo>
                    <a:pt x="0" y="35859"/>
                    <a:pt x="35859" y="0"/>
                    <a:pt x="8009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83156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BRAINSTORMING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2008" y="4280246"/>
            <a:ext cx="2438358" cy="799805"/>
            <a:chOff x="0" y="0"/>
            <a:chExt cx="598657" cy="196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8657" cy="196365"/>
            </a:xfrm>
            <a:custGeom>
              <a:avLst/>
              <a:gdLst/>
              <a:ahLst/>
              <a:cxnLst/>
              <a:rect r="r" b="b" t="t" l="l"/>
              <a:pathLst>
                <a:path h="196365" w="598657">
                  <a:moveTo>
                    <a:pt x="98183" y="0"/>
                  </a:moveTo>
                  <a:lnTo>
                    <a:pt x="500475" y="0"/>
                  </a:lnTo>
                  <a:cubicBezTo>
                    <a:pt x="554699" y="0"/>
                    <a:pt x="598657" y="43958"/>
                    <a:pt x="598657" y="98183"/>
                  </a:cubicBezTo>
                  <a:lnTo>
                    <a:pt x="598657" y="98183"/>
                  </a:lnTo>
                  <a:cubicBezTo>
                    <a:pt x="598657" y="124222"/>
                    <a:pt x="588313" y="149195"/>
                    <a:pt x="569900" y="167608"/>
                  </a:cubicBezTo>
                  <a:cubicBezTo>
                    <a:pt x="551487" y="186021"/>
                    <a:pt x="526514" y="196365"/>
                    <a:pt x="500475" y="196365"/>
                  </a:cubicBezTo>
                  <a:lnTo>
                    <a:pt x="98183" y="196365"/>
                  </a:lnTo>
                  <a:cubicBezTo>
                    <a:pt x="43958" y="196365"/>
                    <a:pt x="0" y="152407"/>
                    <a:pt x="0" y="98183"/>
                  </a:cubicBezTo>
                  <a:lnTo>
                    <a:pt x="0" y="98183"/>
                  </a:lnTo>
                  <a:cubicBezTo>
                    <a:pt x="0" y="43958"/>
                    <a:pt x="43958" y="0"/>
                    <a:pt x="981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98657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PLANNING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6108143" y="4680148"/>
            <a:ext cx="673866" cy="2750"/>
          </a:xfrm>
          <a:prstGeom prst="line">
            <a:avLst/>
          </a:prstGeom>
          <a:ln cap="rnd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953791" y="4280246"/>
            <a:ext cx="2438358" cy="799805"/>
            <a:chOff x="0" y="0"/>
            <a:chExt cx="598657" cy="1963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8657" cy="196365"/>
            </a:xfrm>
            <a:custGeom>
              <a:avLst/>
              <a:gdLst/>
              <a:ahLst/>
              <a:cxnLst/>
              <a:rect r="r" b="b" t="t" l="l"/>
              <a:pathLst>
                <a:path h="196365" w="598657">
                  <a:moveTo>
                    <a:pt x="98183" y="0"/>
                  </a:moveTo>
                  <a:lnTo>
                    <a:pt x="500475" y="0"/>
                  </a:lnTo>
                  <a:cubicBezTo>
                    <a:pt x="554699" y="0"/>
                    <a:pt x="598657" y="43958"/>
                    <a:pt x="598657" y="98183"/>
                  </a:cubicBezTo>
                  <a:lnTo>
                    <a:pt x="598657" y="98183"/>
                  </a:lnTo>
                  <a:cubicBezTo>
                    <a:pt x="598657" y="124222"/>
                    <a:pt x="588313" y="149195"/>
                    <a:pt x="569900" y="167608"/>
                  </a:cubicBezTo>
                  <a:cubicBezTo>
                    <a:pt x="551487" y="186021"/>
                    <a:pt x="526514" y="196365"/>
                    <a:pt x="500475" y="196365"/>
                  </a:cubicBezTo>
                  <a:lnTo>
                    <a:pt x="98183" y="196365"/>
                  </a:lnTo>
                  <a:cubicBezTo>
                    <a:pt x="43958" y="196365"/>
                    <a:pt x="0" y="152407"/>
                    <a:pt x="0" y="98183"/>
                  </a:cubicBezTo>
                  <a:lnTo>
                    <a:pt x="0" y="98183"/>
                  </a:lnTo>
                  <a:cubicBezTo>
                    <a:pt x="0" y="43958"/>
                    <a:pt x="43958" y="0"/>
                    <a:pt x="981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8657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DESIGN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9220366" y="4680148"/>
            <a:ext cx="733425" cy="0"/>
          </a:xfrm>
          <a:prstGeom prst="line">
            <a:avLst/>
          </a:prstGeom>
          <a:ln cap="rnd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13125575" y="4282995"/>
            <a:ext cx="2438358" cy="799805"/>
            <a:chOff x="0" y="0"/>
            <a:chExt cx="598657" cy="1963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8657" cy="196365"/>
            </a:xfrm>
            <a:custGeom>
              <a:avLst/>
              <a:gdLst/>
              <a:ahLst/>
              <a:cxnLst/>
              <a:rect r="r" b="b" t="t" l="l"/>
              <a:pathLst>
                <a:path h="196365" w="598657">
                  <a:moveTo>
                    <a:pt x="98183" y="0"/>
                  </a:moveTo>
                  <a:lnTo>
                    <a:pt x="500475" y="0"/>
                  </a:lnTo>
                  <a:cubicBezTo>
                    <a:pt x="554699" y="0"/>
                    <a:pt x="598657" y="43958"/>
                    <a:pt x="598657" y="98183"/>
                  </a:cubicBezTo>
                  <a:lnTo>
                    <a:pt x="598657" y="98183"/>
                  </a:lnTo>
                  <a:cubicBezTo>
                    <a:pt x="598657" y="124222"/>
                    <a:pt x="588313" y="149195"/>
                    <a:pt x="569900" y="167608"/>
                  </a:cubicBezTo>
                  <a:cubicBezTo>
                    <a:pt x="551487" y="186021"/>
                    <a:pt x="526514" y="196365"/>
                    <a:pt x="500475" y="196365"/>
                  </a:cubicBezTo>
                  <a:lnTo>
                    <a:pt x="98183" y="196365"/>
                  </a:lnTo>
                  <a:cubicBezTo>
                    <a:pt x="43958" y="196365"/>
                    <a:pt x="0" y="152407"/>
                    <a:pt x="0" y="98183"/>
                  </a:cubicBezTo>
                  <a:lnTo>
                    <a:pt x="0" y="98183"/>
                  </a:lnTo>
                  <a:cubicBezTo>
                    <a:pt x="0" y="43958"/>
                    <a:pt x="43958" y="0"/>
                    <a:pt x="981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98657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CODING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2392150" y="4680148"/>
            <a:ext cx="733425" cy="2750"/>
          </a:xfrm>
          <a:prstGeom prst="line">
            <a:avLst/>
          </a:prstGeom>
          <a:ln cap="rnd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4034036" y="3128267"/>
            <a:ext cx="958386" cy="958386"/>
          </a:xfrm>
          <a:custGeom>
            <a:avLst/>
            <a:gdLst/>
            <a:ahLst/>
            <a:cxnLst/>
            <a:rect r="r" b="b" t="t" l="l"/>
            <a:pathLst>
              <a:path h="958386" w="958386">
                <a:moveTo>
                  <a:pt x="0" y="0"/>
                </a:moveTo>
                <a:lnTo>
                  <a:pt x="958385" y="0"/>
                </a:lnTo>
                <a:lnTo>
                  <a:pt x="958385" y="958386"/>
                </a:lnTo>
                <a:lnTo>
                  <a:pt x="0" y="958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58121" y="3086231"/>
            <a:ext cx="1086134" cy="904453"/>
          </a:xfrm>
          <a:custGeom>
            <a:avLst/>
            <a:gdLst/>
            <a:ahLst/>
            <a:cxnLst/>
            <a:rect r="r" b="b" t="t" l="l"/>
            <a:pathLst>
              <a:path h="904453" w="1086134">
                <a:moveTo>
                  <a:pt x="0" y="0"/>
                </a:moveTo>
                <a:lnTo>
                  <a:pt x="1086133" y="0"/>
                </a:lnTo>
                <a:lnTo>
                  <a:pt x="1086133" y="904453"/>
                </a:lnTo>
                <a:lnTo>
                  <a:pt x="0" y="90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4420008" y="1681876"/>
            <a:ext cx="1240428" cy="294111"/>
            <a:chOff x="0" y="0"/>
            <a:chExt cx="1653904" cy="392148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34" id="34"/>
          <p:cNvSpPr/>
          <p:nvPr/>
        </p:nvSpPr>
        <p:spPr>
          <a:xfrm flipH="false" flipV="false" rot="0">
            <a:off x="10761212" y="3086231"/>
            <a:ext cx="888008" cy="904453"/>
          </a:xfrm>
          <a:custGeom>
            <a:avLst/>
            <a:gdLst/>
            <a:ahLst/>
            <a:cxnLst/>
            <a:rect r="r" b="b" t="t" l="l"/>
            <a:pathLst>
              <a:path h="904453" w="888008">
                <a:moveTo>
                  <a:pt x="0" y="0"/>
                </a:moveTo>
                <a:lnTo>
                  <a:pt x="888009" y="0"/>
                </a:lnTo>
                <a:lnTo>
                  <a:pt x="888009" y="904453"/>
                </a:lnTo>
                <a:lnTo>
                  <a:pt x="0" y="90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919886" y="3197270"/>
            <a:ext cx="849735" cy="820381"/>
          </a:xfrm>
          <a:custGeom>
            <a:avLst/>
            <a:gdLst/>
            <a:ahLst/>
            <a:cxnLst/>
            <a:rect r="r" b="b" t="t" l="l"/>
            <a:pathLst>
              <a:path h="820381" w="849735">
                <a:moveTo>
                  <a:pt x="0" y="0"/>
                </a:moveTo>
                <a:lnTo>
                  <a:pt x="849735" y="0"/>
                </a:lnTo>
                <a:lnTo>
                  <a:pt x="849735" y="820381"/>
                </a:lnTo>
                <a:lnTo>
                  <a:pt x="0" y="8203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>
            <a:off x="15564278" y="4699195"/>
            <a:ext cx="315497" cy="5715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15879775" y="4717804"/>
            <a:ext cx="0" cy="2902446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13125575" y="6011156"/>
            <a:ext cx="2438358" cy="1983250"/>
            <a:chOff x="0" y="0"/>
            <a:chExt cx="3251144" cy="26443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014409" y="0"/>
              <a:ext cx="1222326" cy="1222326"/>
            </a:xfrm>
            <a:custGeom>
              <a:avLst/>
              <a:gdLst/>
              <a:ahLst/>
              <a:cxnLst/>
              <a:rect r="r" b="b" t="t" l="l"/>
              <a:pathLst>
                <a:path h="1222326" w="1222326">
                  <a:moveTo>
                    <a:pt x="0" y="0"/>
                  </a:moveTo>
                  <a:lnTo>
                    <a:pt x="1222326" y="0"/>
                  </a:lnTo>
                  <a:lnTo>
                    <a:pt x="1222326" y="1222326"/>
                  </a:lnTo>
                  <a:lnTo>
                    <a:pt x="0" y="1222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0" y="1577926"/>
              <a:ext cx="3251144" cy="1066407"/>
              <a:chOff x="0" y="0"/>
              <a:chExt cx="598657" cy="19636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598657" cy="196365"/>
              </a:xfrm>
              <a:custGeom>
                <a:avLst/>
                <a:gdLst/>
                <a:ahLst/>
                <a:cxnLst/>
                <a:rect r="r" b="b" t="t" l="l"/>
                <a:pathLst>
                  <a:path h="196365" w="598657">
                    <a:moveTo>
                      <a:pt x="98183" y="0"/>
                    </a:moveTo>
                    <a:lnTo>
                      <a:pt x="500475" y="0"/>
                    </a:lnTo>
                    <a:cubicBezTo>
                      <a:pt x="554699" y="0"/>
                      <a:pt x="598657" y="43958"/>
                      <a:pt x="598657" y="98183"/>
                    </a:cubicBezTo>
                    <a:lnTo>
                      <a:pt x="598657" y="98183"/>
                    </a:lnTo>
                    <a:cubicBezTo>
                      <a:pt x="598657" y="124222"/>
                      <a:pt x="588313" y="149195"/>
                      <a:pt x="569900" y="167608"/>
                    </a:cubicBezTo>
                    <a:cubicBezTo>
                      <a:pt x="551487" y="186021"/>
                      <a:pt x="526514" y="196365"/>
                      <a:pt x="500475" y="196365"/>
                    </a:cubicBezTo>
                    <a:lnTo>
                      <a:pt x="98183" y="196365"/>
                    </a:lnTo>
                    <a:cubicBezTo>
                      <a:pt x="43958" y="196365"/>
                      <a:pt x="0" y="152407"/>
                      <a:pt x="0" y="98183"/>
                    </a:cubicBezTo>
                    <a:lnTo>
                      <a:pt x="0" y="98183"/>
                    </a:lnTo>
                    <a:cubicBezTo>
                      <a:pt x="0" y="43958"/>
                      <a:pt x="43958" y="0"/>
                      <a:pt x="9818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ln w="28575" cap="rnd">
                <a:solidFill>
                  <a:srgbClr val="084C6E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598657" cy="2344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2925"/>
                  </a:lnSpc>
                  <a:spcBef>
                    <a:spcPct val="0"/>
                  </a:spcBef>
                </a:pPr>
                <a:r>
                  <a:rPr lang="en-US" sz="2104" spc="143">
                    <a:solidFill>
                      <a:srgbClr val="084C6E"/>
                    </a:solidFill>
                    <a:latin typeface="Open Sauce Bold"/>
                  </a:rPr>
                  <a:t>CONVERT</a:t>
                </a:r>
              </a:p>
            </p:txBody>
          </p:sp>
        </p:grpSp>
      </p:grpSp>
      <p:sp>
        <p:nvSpPr>
          <p:cNvPr name="AutoShape 43" id="43"/>
          <p:cNvSpPr/>
          <p:nvPr/>
        </p:nvSpPr>
        <p:spPr>
          <a:xfrm flipH="true" flipV="true">
            <a:off x="15639648" y="7616443"/>
            <a:ext cx="240127" cy="3807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12424395" y="7639301"/>
            <a:ext cx="673562" cy="0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9986037" y="7194600"/>
            <a:ext cx="2438358" cy="799805"/>
            <a:chOff x="0" y="0"/>
            <a:chExt cx="598657" cy="19636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98657" cy="196365"/>
            </a:xfrm>
            <a:custGeom>
              <a:avLst/>
              <a:gdLst/>
              <a:ahLst/>
              <a:cxnLst/>
              <a:rect r="r" b="b" t="t" l="l"/>
              <a:pathLst>
                <a:path h="196365" w="598657">
                  <a:moveTo>
                    <a:pt x="98183" y="0"/>
                  </a:moveTo>
                  <a:lnTo>
                    <a:pt x="500475" y="0"/>
                  </a:lnTo>
                  <a:cubicBezTo>
                    <a:pt x="554699" y="0"/>
                    <a:pt x="598657" y="43958"/>
                    <a:pt x="598657" y="98183"/>
                  </a:cubicBezTo>
                  <a:lnTo>
                    <a:pt x="598657" y="98183"/>
                  </a:lnTo>
                  <a:cubicBezTo>
                    <a:pt x="598657" y="124222"/>
                    <a:pt x="588313" y="149195"/>
                    <a:pt x="569900" y="167608"/>
                  </a:cubicBezTo>
                  <a:cubicBezTo>
                    <a:pt x="551487" y="186021"/>
                    <a:pt x="526514" y="196365"/>
                    <a:pt x="500475" y="196365"/>
                  </a:cubicBezTo>
                  <a:lnTo>
                    <a:pt x="98183" y="196365"/>
                  </a:lnTo>
                  <a:cubicBezTo>
                    <a:pt x="43958" y="196365"/>
                    <a:pt x="0" y="152407"/>
                    <a:pt x="0" y="98183"/>
                  </a:cubicBezTo>
                  <a:lnTo>
                    <a:pt x="0" y="98183"/>
                  </a:lnTo>
                  <a:cubicBezTo>
                    <a:pt x="0" y="43958"/>
                    <a:pt x="43958" y="0"/>
                    <a:pt x="981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598657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DATABASE</a:t>
              </a: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10761212" y="6011156"/>
            <a:ext cx="942969" cy="893883"/>
          </a:xfrm>
          <a:custGeom>
            <a:avLst/>
            <a:gdLst/>
            <a:ahLst/>
            <a:cxnLst/>
            <a:rect r="r" b="b" t="t" l="l"/>
            <a:pathLst>
              <a:path h="893883" w="942969">
                <a:moveTo>
                  <a:pt x="0" y="0"/>
                </a:moveTo>
                <a:lnTo>
                  <a:pt x="942969" y="0"/>
                </a:lnTo>
                <a:lnTo>
                  <a:pt x="942969" y="893883"/>
                </a:lnTo>
                <a:lnTo>
                  <a:pt x="0" y="8938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9" id="49"/>
          <p:cNvSpPr/>
          <p:nvPr/>
        </p:nvSpPr>
        <p:spPr>
          <a:xfrm flipH="true" flipV="true">
            <a:off x="9318287" y="7639301"/>
            <a:ext cx="673562" cy="0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0" id="50"/>
          <p:cNvGrpSpPr/>
          <p:nvPr/>
        </p:nvGrpSpPr>
        <p:grpSpPr>
          <a:xfrm rot="0">
            <a:off x="6879929" y="7205170"/>
            <a:ext cx="2438358" cy="799805"/>
            <a:chOff x="0" y="0"/>
            <a:chExt cx="598657" cy="19636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98657" cy="196365"/>
            </a:xfrm>
            <a:custGeom>
              <a:avLst/>
              <a:gdLst/>
              <a:ahLst/>
              <a:cxnLst/>
              <a:rect r="r" b="b" t="t" l="l"/>
              <a:pathLst>
                <a:path h="196365" w="598657">
                  <a:moveTo>
                    <a:pt x="98183" y="0"/>
                  </a:moveTo>
                  <a:lnTo>
                    <a:pt x="500475" y="0"/>
                  </a:lnTo>
                  <a:cubicBezTo>
                    <a:pt x="554699" y="0"/>
                    <a:pt x="598657" y="43958"/>
                    <a:pt x="598657" y="98183"/>
                  </a:cubicBezTo>
                  <a:lnTo>
                    <a:pt x="598657" y="98183"/>
                  </a:lnTo>
                  <a:cubicBezTo>
                    <a:pt x="598657" y="124222"/>
                    <a:pt x="588313" y="149195"/>
                    <a:pt x="569900" y="167608"/>
                  </a:cubicBezTo>
                  <a:cubicBezTo>
                    <a:pt x="551487" y="186021"/>
                    <a:pt x="526514" y="196365"/>
                    <a:pt x="500475" y="196365"/>
                  </a:cubicBezTo>
                  <a:lnTo>
                    <a:pt x="98183" y="196365"/>
                  </a:lnTo>
                  <a:cubicBezTo>
                    <a:pt x="43958" y="196365"/>
                    <a:pt x="0" y="152407"/>
                    <a:pt x="0" y="98183"/>
                  </a:cubicBezTo>
                  <a:lnTo>
                    <a:pt x="0" y="98183"/>
                  </a:lnTo>
                  <a:cubicBezTo>
                    <a:pt x="0" y="43958"/>
                    <a:pt x="43958" y="0"/>
                    <a:pt x="981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598657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FRONTEND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7287855" y="5962285"/>
            <a:ext cx="1622506" cy="991625"/>
          </a:xfrm>
          <a:custGeom>
            <a:avLst/>
            <a:gdLst/>
            <a:ahLst/>
            <a:cxnLst/>
            <a:rect r="r" b="b" t="t" l="l"/>
            <a:pathLst>
              <a:path h="991625" w="1622506">
                <a:moveTo>
                  <a:pt x="0" y="0"/>
                </a:moveTo>
                <a:lnTo>
                  <a:pt x="1622506" y="0"/>
                </a:lnTo>
                <a:lnTo>
                  <a:pt x="1622506" y="991625"/>
                </a:lnTo>
                <a:lnTo>
                  <a:pt x="0" y="991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2918314" y="7224320"/>
            <a:ext cx="3269002" cy="799805"/>
            <a:chOff x="0" y="0"/>
            <a:chExt cx="802594" cy="196365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02594" cy="196365"/>
            </a:xfrm>
            <a:custGeom>
              <a:avLst/>
              <a:gdLst/>
              <a:ahLst/>
              <a:cxnLst/>
              <a:rect r="r" b="b" t="t" l="l"/>
              <a:pathLst>
                <a:path h="196365" w="802594">
                  <a:moveTo>
                    <a:pt x="78153" y="0"/>
                  </a:moveTo>
                  <a:lnTo>
                    <a:pt x="724441" y="0"/>
                  </a:lnTo>
                  <a:cubicBezTo>
                    <a:pt x="767604" y="0"/>
                    <a:pt x="802594" y="34990"/>
                    <a:pt x="802594" y="78153"/>
                  </a:cubicBezTo>
                  <a:lnTo>
                    <a:pt x="802594" y="118212"/>
                  </a:lnTo>
                  <a:cubicBezTo>
                    <a:pt x="802594" y="161375"/>
                    <a:pt x="767604" y="196365"/>
                    <a:pt x="724441" y="196365"/>
                  </a:cubicBezTo>
                  <a:lnTo>
                    <a:pt x="78153" y="196365"/>
                  </a:lnTo>
                  <a:cubicBezTo>
                    <a:pt x="34990" y="196365"/>
                    <a:pt x="0" y="161375"/>
                    <a:pt x="0" y="118212"/>
                  </a:cubicBezTo>
                  <a:lnTo>
                    <a:pt x="0" y="78153"/>
                  </a:lnTo>
                  <a:cubicBezTo>
                    <a:pt x="0" y="34990"/>
                    <a:pt x="34990" y="0"/>
                    <a:pt x="781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28575" cap="rnd">
              <a:solidFill>
                <a:srgbClr val="084C6E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802594" cy="234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2925"/>
                </a:lnSpc>
                <a:spcBef>
                  <a:spcPct val="0"/>
                </a:spcBef>
              </a:pPr>
              <a:r>
                <a:rPr lang="en-US" sz="2104" spc="143">
                  <a:solidFill>
                    <a:srgbClr val="084C6E"/>
                  </a:solidFill>
                  <a:latin typeface="Open Sauce Bold"/>
                </a:rPr>
                <a:t>BACKEND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 flipV="true">
            <a:off x="6206367" y="7643273"/>
            <a:ext cx="673562" cy="0"/>
          </a:xfrm>
          <a:prstGeom prst="line">
            <a:avLst/>
          </a:prstGeom>
          <a:ln cap="flat" w="38100">
            <a:solidFill>
              <a:srgbClr val="084C6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3551716" y="5962285"/>
            <a:ext cx="1888290" cy="992210"/>
          </a:xfrm>
          <a:custGeom>
            <a:avLst/>
            <a:gdLst/>
            <a:ahLst/>
            <a:cxnLst/>
            <a:rect r="r" b="b" t="t" l="l"/>
            <a:pathLst>
              <a:path h="992210" w="1888290">
                <a:moveTo>
                  <a:pt x="0" y="0"/>
                </a:moveTo>
                <a:lnTo>
                  <a:pt x="1888289" y="0"/>
                </a:lnTo>
                <a:lnTo>
                  <a:pt x="1888289" y="992210"/>
                </a:lnTo>
                <a:lnTo>
                  <a:pt x="0" y="9922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9" id="59"/>
          <p:cNvSpPr txBox="true"/>
          <p:nvPr/>
        </p:nvSpPr>
        <p:spPr>
          <a:xfrm rot="0">
            <a:off x="5568154" y="1909312"/>
            <a:ext cx="776467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03"/>
              </a:lnSpc>
              <a:spcBef>
                <a:spcPct val="0"/>
              </a:spcBef>
            </a:pPr>
            <a:r>
              <a:rPr lang="en-US" sz="3836">
                <a:solidFill>
                  <a:srgbClr val="084C6E"/>
                </a:solidFill>
                <a:latin typeface="Codec Pro Bold"/>
              </a:rPr>
              <a:t>WORKFLOW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action="ppaction://hlinksldjump"/>
          </p:cNvPr>
          <p:cNvSpPr/>
          <p:nvPr/>
        </p:nvSpPr>
        <p:spPr>
          <a:xfrm flipH="false" flipV="false" rot="0">
            <a:off x="16942034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2" y="0"/>
                </a:lnTo>
                <a:lnTo>
                  <a:pt x="634532" y="634532"/>
                </a:lnTo>
                <a:lnTo>
                  <a:pt x="0" y="63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5" action="ppaction://hlinksldjump"/>
          </p:cNvPr>
          <p:cNvSpPr/>
          <p:nvPr/>
        </p:nvSpPr>
        <p:spPr>
          <a:xfrm flipH="true" flipV="false" rot="0">
            <a:off x="772820" y="711434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2"/>
                </a:lnTo>
                <a:lnTo>
                  <a:pt x="634533" y="634532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75963" y="2014440"/>
            <a:ext cx="13736073" cy="7062805"/>
            <a:chOff x="0" y="0"/>
            <a:chExt cx="3617731" cy="18601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7731" cy="1860163"/>
            </a:xfrm>
            <a:custGeom>
              <a:avLst/>
              <a:gdLst/>
              <a:ahLst/>
              <a:cxnLst/>
              <a:rect r="r" b="b" t="t" l="l"/>
              <a:pathLst>
                <a:path h="1860163" w="3617731">
                  <a:moveTo>
                    <a:pt x="6200" y="0"/>
                  </a:moveTo>
                  <a:lnTo>
                    <a:pt x="3611531" y="0"/>
                  </a:lnTo>
                  <a:cubicBezTo>
                    <a:pt x="3614955" y="0"/>
                    <a:pt x="3617731" y="2776"/>
                    <a:pt x="3617731" y="6200"/>
                  </a:cubicBezTo>
                  <a:lnTo>
                    <a:pt x="3617731" y="1853963"/>
                  </a:lnTo>
                  <a:cubicBezTo>
                    <a:pt x="3617731" y="1855607"/>
                    <a:pt x="3617078" y="1857184"/>
                    <a:pt x="3615915" y="1858347"/>
                  </a:cubicBezTo>
                  <a:cubicBezTo>
                    <a:pt x="3614753" y="1859509"/>
                    <a:pt x="3613176" y="1860163"/>
                    <a:pt x="3611531" y="1860163"/>
                  </a:cubicBezTo>
                  <a:lnTo>
                    <a:pt x="6200" y="1860163"/>
                  </a:lnTo>
                  <a:cubicBezTo>
                    <a:pt x="4556" y="1860163"/>
                    <a:pt x="2979" y="1859509"/>
                    <a:pt x="1816" y="1858347"/>
                  </a:cubicBezTo>
                  <a:cubicBezTo>
                    <a:pt x="653" y="1857184"/>
                    <a:pt x="0" y="1855607"/>
                    <a:pt x="0" y="1853963"/>
                  </a:cubicBezTo>
                  <a:lnTo>
                    <a:pt x="0" y="6200"/>
                  </a:lnTo>
                  <a:cubicBezTo>
                    <a:pt x="0" y="4556"/>
                    <a:pt x="653" y="2979"/>
                    <a:pt x="1816" y="1816"/>
                  </a:cubicBezTo>
                  <a:cubicBezTo>
                    <a:pt x="2979" y="653"/>
                    <a:pt x="4556" y="0"/>
                    <a:pt x="6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3617731" cy="1888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20220" y="2238704"/>
            <a:ext cx="1240428" cy="294111"/>
            <a:chOff x="0" y="0"/>
            <a:chExt cx="1653904" cy="3921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3780054" y="2625180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KEY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61740" y="4187280"/>
            <a:ext cx="12164520" cy="392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Extensive Product Range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User-Friendly Interface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Weekly Deals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Responsive Design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Secure Payment Gateway</a:t>
            </a:r>
          </a:p>
          <a:p>
            <a:pPr marL="734059" indent="-367030" lvl="1">
              <a:lnSpc>
                <a:spcPts val="4487"/>
              </a:lnSpc>
              <a:buFont typeface="Arial"/>
              <a:buChar char="•"/>
            </a:pPr>
            <a:r>
              <a:rPr lang="en-US" sz="3399">
                <a:solidFill>
                  <a:srgbClr val="084C6E"/>
                </a:solidFill>
                <a:latin typeface="Open Sauce"/>
              </a:rPr>
              <a:t>Personalized Registries</a:t>
            </a:r>
          </a:p>
          <a:p>
            <a:pPr algn="l">
              <a:lnSpc>
                <a:spcPts val="448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314" y="1028700"/>
            <a:ext cx="15477373" cy="8757684"/>
            <a:chOff x="0" y="0"/>
            <a:chExt cx="4076345" cy="2306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6345" cy="2306550"/>
            </a:xfrm>
            <a:custGeom>
              <a:avLst/>
              <a:gdLst/>
              <a:ahLst/>
              <a:cxnLst/>
              <a:rect r="r" b="b" t="t" l="l"/>
              <a:pathLst>
                <a:path h="2306550" w="4076345">
                  <a:moveTo>
                    <a:pt x="5502" y="0"/>
                  </a:moveTo>
                  <a:lnTo>
                    <a:pt x="4070843" y="0"/>
                  </a:lnTo>
                  <a:cubicBezTo>
                    <a:pt x="4072302" y="0"/>
                    <a:pt x="4073701" y="580"/>
                    <a:pt x="4074733" y="1612"/>
                  </a:cubicBezTo>
                  <a:cubicBezTo>
                    <a:pt x="4075765" y="2643"/>
                    <a:pt x="4076345" y="4043"/>
                    <a:pt x="4076345" y="5502"/>
                  </a:cubicBezTo>
                  <a:lnTo>
                    <a:pt x="4076345" y="2301048"/>
                  </a:lnTo>
                  <a:cubicBezTo>
                    <a:pt x="4076345" y="2302508"/>
                    <a:pt x="4075765" y="2303907"/>
                    <a:pt x="4074733" y="2304939"/>
                  </a:cubicBezTo>
                  <a:cubicBezTo>
                    <a:pt x="4073701" y="2305971"/>
                    <a:pt x="4072302" y="2306550"/>
                    <a:pt x="4070843" y="2306550"/>
                  </a:cubicBezTo>
                  <a:lnTo>
                    <a:pt x="5502" y="2306550"/>
                  </a:lnTo>
                  <a:cubicBezTo>
                    <a:pt x="4043" y="2306550"/>
                    <a:pt x="2643" y="2305971"/>
                    <a:pt x="1612" y="2304939"/>
                  </a:cubicBezTo>
                  <a:cubicBezTo>
                    <a:pt x="580" y="2303907"/>
                    <a:pt x="0" y="2302508"/>
                    <a:pt x="0" y="2301048"/>
                  </a:cubicBezTo>
                  <a:lnTo>
                    <a:pt x="0" y="5502"/>
                  </a:lnTo>
                  <a:cubicBezTo>
                    <a:pt x="0" y="4043"/>
                    <a:pt x="580" y="2643"/>
                    <a:pt x="1612" y="1612"/>
                  </a:cubicBezTo>
                  <a:cubicBezTo>
                    <a:pt x="2643" y="580"/>
                    <a:pt x="4043" y="0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076345" cy="2335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19263" y="1216414"/>
            <a:ext cx="1240428" cy="294111"/>
            <a:chOff x="0" y="0"/>
            <a:chExt cx="1653904" cy="39214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7158911" y="471833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494556" y="471833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3"/>
                </a:lnTo>
                <a:lnTo>
                  <a:pt x="634533" y="634533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595516" y="4350528"/>
            <a:ext cx="2214242" cy="2214242"/>
          </a:xfrm>
          <a:custGeom>
            <a:avLst/>
            <a:gdLst/>
            <a:ahLst/>
            <a:cxnLst/>
            <a:rect r="r" b="b" t="t" l="l"/>
            <a:pathLst>
              <a:path h="2214242" w="2214242">
                <a:moveTo>
                  <a:pt x="0" y="0"/>
                </a:moveTo>
                <a:lnTo>
                  <a:pt x="2214243" y="0"/>
                </a:lnTo>
                <a:lnTo>
                  <a:pt x="2214243" y="2214242"/>
                </a:lnTo>
                <a:lnTo>
                  <a:pt x="0" y="2214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85130" y="4350528"/>
            <a:ext cx="2116996" cy="2116996"/>
          </a:xfrm>
          <a:custGeom>
            <a:avLst/>
            <a:gdLst/>
            <a:ahLst/>
            <a:cxnLst/>
            <a:rect r="r" b="b" t="t" l="l"/>
            <a:pathLst>
              <a:path h="2116996" w="2116996">
                <a:moveTo>
                  <a:pt x="0" y="0"/>
                </a:moveTo>
                <a:lnTo>
                  <a:pt x="2116997" y="0"/>
                </a:lnTo>
                <a:lnTo>
                  <a:pt x="2116997" y="2116996"/>
                </a:lnTo>
                <a:lnTo>
                  <a:pt x="0" y="2116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9753" y="6793418"/>
            <a:ext cx="1967750" cy="1967750"/>
          </a:xfrm>
          <a:custGeom>
            <a:avLst/>
            <a:gdLst/>
            <a:ahLst/>
            <a:cxnLst/>
            <a:rect r="r" b="b" t="t" l="l"/>
            <a:pathLst>
              <a:path h="1967750" w="1967750">
                <a:moveTo>
                  <a:pt x="0" y="0"/>
                </a:moveTo>
                <a:lnTo>
                  <a:pt x="1967751" y="0"/>
                </a:lnTo>
                <a:lnTo>
                  <a:pt x="1967751" y="1967750"/>
                </a:lnTo>
                <a:lnTo>
                  <a:pt x="0" y="196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36205" y="3945233"/>
            <a:ext cx="2619537" cy="2619537"/>
          </a:xfrm>
          <a:custGeom>
            <a:avLst/>
            <a:gdLst/>
            <a:ahLst/>
            <a:cxnLst/>
            <a:rect r="r" b="b" t="t" l="l"/>
            <a:pathLst>
              <a:path h="2619537" w="2619537">
                <a:moveTo>
                  <a:pt x="0" y="0"/>
                </a:moveTo>
                <a:lnTo>
                  <a:pt x="2619537" y="0"/>
                </a:lnTo>
                <a:lnTo>
                  <a:pt x="2619537" y="2619537"/>
                </a:lnTo>
                <a:lnTo>
                  <a:pt x="0" y="2619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985230" y="2720200"/>
            <a:ext cx="3529379" cy="6682661"/>
            <a:chOff x="0" y="0"/>
            <a:chExt cx="929548" cy="17600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29548" cy="1760042"/>
            </a:xfrm>
            <a:custGeom>
              <a:avLst/>
              <a:gdLst/>
              <a:ahLst/>
              <a:cxnLst/>
              <a:rect r="r" b="b" t="t" l="l"/>
              <a:pathLst>
                <a:path h="1760042" w="929548">
                  <a:moveTo>
                    <a:pt x="24129" y="0"/>
                  </a:moveTo>
                  <a:lnTo>
                    <a:pt x="905419" y="0"/>
                  </a:lnTo>
                  <a:cubicBezTo>
                    <a:pt x="911819" y="0"/>
                    <a:pt x="917956" y="2542"/>
                    <a:pt x="922481" y="7067"/>
                  </a:cubicBezTo>
                  <a:cubicBezTo>
                    <a:pt x="927006" y="11592"/>
                    <a:pt x="929548" y="17730"/>
                    <a:pt x="929548" y="24129"/>
                  </a:cubicBezTo>
                  <a:lnTo>
                    <a:pt x="929548" y="1735913"/>
                  </a:lnTo>
                  <a:cubicBezTo>
                    <a:pt x="929548" y="1742313"/>
                    <a:pt x="927006" y="1748450"/>
                    <a:pt x="922481" y="1752975"/>
                  </a:cubicBezTo>
                  <a:cubicBezTo>
                    <a:pt x="917956" y="1757500"/>
                    <a:pt x="911819" y="1760042"/>
                    <a:pt x="905419" y="1760042"/>
                  </a:cubicBezTo>
                  <a:lnTo>
                    <a:pt x="24129" y="1760042"/>
                  </a:lnTo>
                  <a:cubicBezTo>
                    <a:pt x="17730" y="1760042"/>
                    <a:pt x="11592" y="1757500"/>
                    <a:pt x="7067" y="1752975"/>
                  </a:cubicBezTo>
                  <a:cubicBezTo>
                    <a:pt x="2542" y="1748450"/>
                    <a:pt x="0" y="1742313"/>
                    <a:pt x="0" y="1735913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929548" cy="178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53525" y="2720200"/>
            <a:ext cx="3529379" cy="6682661"/>
            <a:chOff x="0" y="0"/>
            <a:chExt cx="929548" cy="17600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29548" cy="1760042"/>
            </a:xfrm>
            <a:custGeom>
              <a:avLst/>
              <a:gdLst/>
              <a:ahLst/>
              <a:cxnLst/>
              <a:rect r="r" b="b" t="t" l="l"/>
              <a:pathLst>
                <a:path h="1760042" w="929548">
                  <a:moveTo>
                    <a:pt x="24129" y="0"/>
                  </a:moveTo>
                  <a:lnTo>
                    <a:pt x="905419" y="0"/>
                  </a:lnTo>
                  <a:cubicBezTo>
                    <a:pt x="911819" y="0"/>
                    <a:pt x="917956" y="2542"/>
                    <a:pt x="922481" y="7067"/>
                  </a:cubicBezTo>
                  <a:cubicBezTo>
                    <a:pt x="927006" y="11592"/>
                    <a:pt x="929548" y="17730"/>
                    <a:pt x="929548" y="24129"/>
                  </a:cubicBezTo>
                  <a:lnTo>
                    <a:pt x="929548" y="1735913"/>
                  </a:lnTo>
                  <a:cubicBezTo>
                    <a:pt x="929548" y="1742313"/>
                    <a:pt x="927006" y="1748450"/>
                    <a:pt x="922481" y="1752975"/>
                  </a:cubicBezTo>
                  <a:cubicBezTo>
                    <a:pt x="917956" y="1757500"/>
                    <a:pt x="911819" y="1760042"/>
                    <a:pt x="905419" y="1760042"/>
                  </a:cubicBezTo>
                  <a:lnTo>
                    <a:pt x="24129" y="1760042"/>
                  </a:lnTo>
                  <a:cubicBezTo>
                    <a:pt x="17730" y="1760042"/>
                    <a:pt x="11592" y="1757500"/>
                    <a:pt x="7067" y="1752975"/>
                  </a:cubicBezTo>
                  <a:cubicBezTo>
                    <a:pt x="2542" y="1748450"/>
                    <a:pt x="0" y="1742313"/>
                    <a:pt x="0" y="1735913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929548" cy="178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74993" y="2720200"/>
            <a:ext cx="3529379" cy="6682661"/>
            <a:chOff x="0" y="0"/>
            <a:chExt cx="929548" cy="17600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29548" cy="1760042"/>
            </a:xfrm>
            <a:custGeom>
              <a:avLst/>
              <a:gdLst/>
              <a:ahLst/>
              <a:cxnLst/>
              <a:rect r="r" b="b" t="t" l="l"/>
              <a:pathLst>
                <a:path h="1760042" w="929548">
                  <a:moveTo>
                    <a:pt x="24129" y="0"/>
                  </a:moveTo>
                  <a:lnTo>
                    <a:pt x="905419" y="0"/>
                  </a:lnTo>
                  <a:cubicBezTo>
                    <a:pt x="911819" y="0"/>
                    <a:pt x="917956" y="2542"/>
                    <a:pt x="922481" y="7067"/>
                  </a:cubicBezTo>
                  <a:cubicBezTo>
                    <a:pt x="927006" y="11592"/>
                    <a:pt x="929548" y="17730"/>
                    <a:pt x="929548" y="24129"/>
                  </a:cubicBezTo>
                  <a:lnTo>
                    <a:pt x="929548" y="1735913"/>
                  </a:lnTo>
                  <a:cubicBezTo>
                    <a:pt x="929548" y="1742313"/>
                    <a:pt x="927006" y="1748450"/>
                    <a:pt x="922481" y="1752975"/>
                  </a:cubicBezTo>
                  <a:cubicBezTo>
                    <a:pt x="917956" y="1757500"/>
                    <a:pt x="911819" y="1760042"/>
                    <a:pt x="905419" y="1760042"/>
                  </a:cubicBezTo>
                  <a:lnTo>
                    <a:pt x="24129" y="1760042"/>
                  </a:lnTo>
                  <a:cubicBezTo>
                    <a:pt x="17730" y="1760042"/>
                    <a:pt x="11592" y="1757500"/>
                    <a:pt x="7067" y="1752975"/>
                  </a:cubicBezTo>
                  <a:cubicBezTo>
                    <a:pt x="2542" y="1748450"/>
                    <a:pt x="0" y="1742313"/>
                    <a:pt x="0" y="1735913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929548" cy="1788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479843" y="4836961"/>
            <a:ext cx="2354940" cy="2449138"/>
          </a:xfrm>
          <a:custGeom>
            <a:avLst/>
            <a:gdLst/>
            <a:ahLst/>
            <a:cxnLst/>
            <a:rect r="r" b="b" t="t" l="l"/>
            <a:pathLst>
              <a:path h="2449138" w="2354940">
                <a:moveTo>
                  <a:pt x="0" y="0"/>
                </a:moveTo>
                <a:lnTo>
                  <a:pt x="2354940" y="0"/>
                </a:lnTo>
                <a:lnTo>
                  <a:pt x="2354940" y="2449139"/>
                </a:lnTo>
                <a:lnTo>
                  <a:pt x="0" y="2449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294995" y="6673037"/>
            <a:ext cx="2110817" cy="2088131"/>
          </a:xfrm>
          <a:custGeom>
            <a:avLst/>
            <a:gdLst/>
            <a:ahLst/>
            <a:cxnLst/>
            <a:rect r="r" b="b" t="t" l="l"/>
            <a:pathLst>
              <a:path h="2088131" w="2110817">
                <a:moveTo>
                  <a:pt x="0" y="0"/>
                </a:moveTo>
                <a:lnTo>
                  <a:pt x="2110817" y="0"/>
                </a:lnTo>
                <a:lnTo>
                  <a:pt x="2110817" y="2088131"/>
                </a:lnTo>
                <a:lnTo>
                  <a:pt x="0" y="2088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4516" t="0" r="-4135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478526" y="1407028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TECHNOLOGY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0998" y="3150220"/>
            <a:ext cx="4734639" cy="47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2826">
                <a:solidFill>
                  <a:srgbClr val="084C6E"/>
                </a:solidFill>
                <a:latin typeface="Codec Pro Bold"/>
              </a:rPr>
              <a:t>FRONT 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980255" y="3150220"/>
            <a:ext cx="4734639" cy="47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2826">
                <a:solidFill>
                  <a:srgbClr val="084C6E"/>
                </a:solidFill>
                <a:latin typeface="Codec Pro Bold"/>
              </a:rPr>
              <a:t>BACK END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76309" y="3150220"/>
            <a:ext cx="4734639" cy="47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2826">
                <a:solidFill>
                  <a:srgbClr val="084C6E"/>
                </a:solidFill>
                <a:latin typeface="Codec Pro Bold"/>
              </a:rPr>
              <a:t>STYLING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72363" y="3150220"/>
            <a:ext cx="4734639" cy="47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2"/>
              </a:lnSpc>
              <a:spcBef>
                <a:spcPct val="0"/>
              </a:spcBef>
            </a:pPr>
            <a:r>
              <a:rPr lang="en-US" sz="2826">
                <a:solidFill>
                  <a:srgbClr val="084C6E"/>
                </a:solidFill>
                <a:latin typeface="Codec Pro Bold"/>
              </a:rPr>
              <a:t> FRAMEWORK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5564615" y="2720200"/>
            <a:ext cx="3529379" cy="6663611"/>
            <a:chOff x="0" y="0"/>
            <a:chExt cx="929548" cy="175502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29548" cy="1755025"/>
            </a:xfrm>
            <a:custGeom>
              <a:avLst/>
              <a:gdLst/>
              <a:ahLst/>
              <a:cxnLst/>
              <a:rect r="r" b="b" t="t" l="l"/>
              <a:pathLst>
                <a:path h="1755025" w="929548">
                  <a:moveTo>
                    <a:pt x="24129" y="0"/>
                  </a:moveTo>
                  <a:lnTo>
                    <a:pt x="905419" y="0"/>
                  </a:lnTo>
                  <a:cubicBezTo>
                    <a:pt x="911819" y="0"/>
                    <a:pt x="917956" y="2542"/>
                    <a:pt x="922481" y="7067"/>
                  </a:cubicBezTo>
                  <a:cubicBezTo>
                    <a:pt x="927006" y="11592"/>
                    <a:pt x="929548" y="17730"/>
                    <a:pt x="929548" y="24129"/>
                  </a:cubicBezTo>
                  <a:lnTo>
                    <a:pt x="929548" y="1730896"/>
                  </a:lnTo>
                  <a:cubicBezTo>
                    <a:pt x="929548" y="1737295"/>
                    <a:pt x="927006" y="1743433"/>
                    <a:pt x="922481" y="1747958"/>
                  </a:cubicBezTo>
                  <a:cubicBezTo>
                    <a:pt x="917956" y="1752483"/>
                    <a:pt x="911819" y="1755025"/>
                    <a:pt x="905419" y="1755025"/>
                  </a:cubicBezTo>
                  <a:lnTo>
                    <a:pt x="24129" y="1755025"/>
                  </a:lnTo>
                  <a:cubicBezTo>
                    <a:pt x="17730" y="1755025"/>
                    <a:pt x="11592" y="1752483"/>
                    <a:pt x="7067" y="1747958"/>
                  </a:cubicBezTo>
                  <a:cubicBezTo>
                    <a:pt x="2542" y="1743433"/>
                    <a:pt x="0" y="1737295"/>
                    <a:pt x="0" y="1730896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929548" cy="1783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6C1D4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EAA9A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19263" y="1216414"/>
            <a:ext cx="1240428" cy="294111"/>
            <a:chOff x="0" y="0"/>
            <a:chExt cx="1653904" cy="39214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61756" y="0"/>
              <a:ext cx="392148" cy="392148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633448" y="0"/>
              <a:ext cx="392148" cy="39214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392148" cy="39214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84C6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7158911" y="471833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0" y="0"/>
                </a:moveTo>
                <a:lnTo>
                  <a:pt x="634533" y="0"/>
                </a:lnTo>
                <a:lnTo>
                  <a:pt x="634533" y="634533"/>
                </a:lnTo>
                <a:lnTo>
                  <a:pt x="0" y="634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94556" y="471833"/>
            <a:ext cx="634533" cy="634533"/>
          </a:xfrm>
          <a:custGeom>
            <a:avLst/>
            <a:gdLst/>
            <a:ahLst/>
            <a:cxnLst/>
            <a:rect r="r" b="b" t="t" l="l"/>
            <a:pathLst>
              <a:path h="634533" w="634533">
                <a:moveTo>
                  <a:pt x="634533" y="0"/>
                </a:moveTo>
                <a:lnTo>
                  <a:pt x="0" y="0"/>
                </a:lnTo>
                <a:lnTo>
                  <a:pt x="0" y="634533"/>
                </a:lnTo>
                <a:lnTo>
                  <a:pt x="634533" y="634533"/>
                </a:lnTo>
                <a:lnTo>
                  <a:pt x="634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855311" y="3499491"/>
            <a:ext cx="2633641" cy="3149063"/>
            <a:chOff x="0" y="0"/>
            <a:chExt cx="3511521" cy="41987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511521" cy="4198751"/>
              <a:chOff x="0" y="0"/>
              <a:chExt cx="929548" cy="111146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29548" cy="1111467"/>
              </a:xfrm>
              <a:custGeom>
                <a:avLst/>
                <a:gdLst/>
                <a:ahLst/>
                <a:cxnLst/>
                <a:rect r="r" b="b" t="t" l="l"/>
                <a:pathLst>
                  <a:path h="1111467" w="929548">
                    <a:moveTo>
                      <a:pt x="24129" y="0"/>
                    </a:moveTo>
                    <a:lnTo>
                      <a:pt x="905419" y="0"/>
                    </a:lnTo>
                    <a:cubicBezTo>
                      <a:pt x="911819" y="0"/>
                      <a:pt x="917956" y="2542"/>
                      <a:pt x="922481" y="7067"/>
                    </a:cubicBezTo>
                    <a:cubicBezTo>
                      <a:pt x="927006" y="11592"/>
                      <a:pt x="929548" y="17730"/>
                      <a:pt x="929548" y="24129"/>
                    </a:cubicBezTo>
                    <a:lnTo>
                      <a:pt x="929548" y="1087338"/>
                    </a:lnTo>
                    <a:cubicBezTo>
                      <a:pt x="929548" y="1093738"/>
                      <a:pt x="927006" y="1099875"/>
                      <a:pt x="922481" y="1104400"/>
                    </a:cubicBezTo>
                    <a:cubicBezTo>
                      <a:pt x="917956" y="1108925"/>
                      <a:pt x="911819" y="1111467"/>
                      <a:pt x="905419" y="1111467"/>
                    </a:cubicBezTo>
                    <a:lnTo>
                      <a:pt x="24129" y="1111467"/>
                    </a:lnTo>
                    <a:cubicBezTo>
                      <a:pt x="17730" y="1111467"/>
                      <a:pt x="11592" y="1108925"/>
                      <a:pt x="7067" y="1104400"/>
                    </a:cubicBezTo>
                    <a:cubicBezTo>
                      <a:pt x="2542" y="1099875"/>
                      <a:pt x="0" y="1093738"/>
                      <a:pt x="0" y="1087338"/>
                    </a:cubicBezTo>
                    <a:lnTo>
                      <a:pt x="0" y="24129"/>
                    </a:lnTo>
                    <a:cubicBezTo>
                      <a:pt x="0" y="17730"/>
                      <a:pt x="2542" y="11592"/>
                      <a:pt x="7067" y="7067"/>
                    </a:cubicBezTo>
                    <a:cubicBezTo>
                      <a:pt x="11592" y="2542"/>
                      <a:pt x="17730" y="0"/>
                      <a:pt x="241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84C6E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28575"/>
                <a:ext cx="929548" cy="1140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8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433920" y="781310"/>
              <a:ext cx="2703723" cy="2636130"/>
            </a:xfrm>
            <a:custGeom>
              <a:avLst/>
              <a:gdLst/>
              <a:ahLst/>
              <a:cxnLst/>
              <a:rect r="r" b="b" t="t" l="l"/>
              <a:pathLst>
                <a:path h="2636130" w="2703723">
                  <a:moveTo>
                    <a:pt x="0" y="0"/>
                  </a:moveTo>
                  <a:lnTo>
                    <a:pt x="2703723" y="0"/>
                  </a:lnTo>
                  <a:lnTo>
                    <a:pt x="2703723" y="2636130"/>
                  </a:lnTo>
                  <a:lnTo>
                    <a:pt x="0" y="2636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156421" y="3499491"/>
            <a:ext cx="2633641" cy="3149063"/>
            <a:chOff x="0" y="0"/>
            <a:chExt cx="3511521" cy="419875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3511521" cy="4198751"/>
              <a:chOff x="0" y="0"/>
              <a:chExt cx="929548" cy="111146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929548" cy="1111467"/>
              </a:xfrm>
              <a:custGeom>
                <a:avLst/>
                <a:gdLst/>
                <a:ahLst/>
                <a:cxnLst/>
                <a:rect r="r" b="b" t="t" l="l"/>
                <a:pathLst>
                  <a:path h="1111467" w="929548">
                    <a:moveTo>
                      <a:pt x="24129" y="0"/>
                    </a:moveTo>
                    <a:lnTo>
                      <a:pt x="905419" y="0"/>
                    </a:lnTo>
                    <a:cubicBezTo>
                      <a:pt x="911819" y="0"/>
                      <a:pt x="917956" y="2542"/>
                      <a:pt x="922481" y="7067"/>
                    </a:cubicBezTo>
                    <a:cubicBezTo>
                      <a:pt x="927006" y="11592"/>
                      <a:pt x="929548" y="17730"/>
                      <a:pt x="929548" y="24129"/>
                    </a:cubicBezTo>
                    <a:lnTo>
                      <a:pt x="929548" y="1087338"/>
                    </a:lnTo>
                    <a:cubicBezTo>
                      <a:pt x="929548" y="1093738"/>
                      <a:pt x="927006" y="1099875"/>
                      <a:pt x="922481" y="1104400"/>
                    </a:cubicBezTo>
                    <a:cubicBezTo>
                      <a:pt x="917956" y="1108925"/>
                      <a:pt x="911819" y="1111467"/>
                      <a:pt x="905419" y="1111467"/>
                    </a:cubicBezTo>
                    <a:lnTo>
                      <a:pt x="24129" y="1111467"/>
                    </a:lnTo>
                    <a:cubicBezTo>
                      <a:pt x="17730" y="1111467"/>
                      <a:pt x="11592" y="1108925"/>
                      <a:pt x="7067" y="1104400"/>
                    </a:cubicBezTo>
                    <a:cubicBezTo>
                      <a:pt x="2542" y="1099875"/>
                      <a:pt x="0" y="1093738"/>
                      <a:pt x="0" y="1087338"/>
                    </a:cubicBezTo>
                    <a:lnTo>
                      <a:pt x="0" y="24129"/>
                    </a:lnTo>
                    <a:cubicBezTo>
                      <a:pt x="0" y="17730"/>
                      <a:pt x="2542" y="11592"/>
                      <a:pt x="7067" y="7067"/>
                    </a:cubicBezTo>
                    <a:cubicBezTo>
                      <a:pt x="11592" y="2542"/>
                      <a:pt x="17730" y="0"/>
                      <a:pt x="241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84C6E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929548" cy="1140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54153" y="773521"/>
              <a:ext cx="3107248" cy="2643919"/>
            </a:xfrm>
            <a:custGeom>
              <a:avLst/>
              <a:gdLst/>
              <a:ahLst/>
              <a:cxnLst/>
              <a:rect r="r" b="b" t="t" l="l"/>
              <a:pathLst>
                <a:path h="2643919" w="3107248">
                  <a:moveTo>
                    <a:pt x="0" y="0"/>
                  </a:moveTo>
                  <a:lnTo>
                    <a:pt x="3107247" y="0"/>
                  </a:lnTo>
                  <a:lnTo>
                    <a:pt x="3107247" y="2643919"/>
                  </a:lnTo>
                  <a:lnTo>
                    <a:pt x="0" y="2643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307" t="0" r="-23508" b="-361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614548" y="3499491"/>
            <a:ext cx="2633641" cy="3149063"/>
            <a:chOff x="0" y="0"/>
            <a:chExt cx="3511521" cy="419875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3511521" cy="4198751"/>
              <a:chOff x="0" y="0"/>
              <a:chExt cx="929548" cy="111146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29548" cy="1111467"/>
              </a:xfrm>
              <a:custGeom>
                <a:avLst/>
                <a:gdLst/>
                <a:ahLst/>
                <a:cxnLst/>
                <a:rect r="r" b="b" t="t" l="l"/>
                <a:pathLst>
                  <a:path h="1111467" w="929548">
                    <a:moveTo>
                      <a:pt x="24129" y="0"/>
                    </a:moveTo>
                    <a:lnTo>
                      <a:pt x="905419" y="0"/>
                    </a:lnTo>
                    <a:cubicBezTo>
                      <a:pt x="911819" y="0"/>
                      <a:pt x="917956" y="2542"/>
                      <a:pt x="922481" y="7067"/>
                    </a:cubicBezTo>
                    <a:cubicBezTo>
                      <a:pt x="927006" y="11592"/>
                      <a:pt x="929548" y="17730"/>
                      <a:pt x="929548" y="24129"/>
                    </a:cubicBezTo>
                    <a:lnTo>
                      <a:pt x="929548" y="1087338"/>
                    </a:lnTo>
                    <a:cubicBezTo>
                      <a:pt x="929548" y="1093738"/>
                      <a:pt x="927006" y="1099875"/>
                      <a:pt x="922481" y="1104400"/>
                    </a:cubicBezTo>
                    <a:cubicBezTo>
                      <a:pt x="917956" y="1108925"/>
                      <a:pt x="911819" y="1111467"/>
                      <a:pt x="905419" y="1111467"/>
                    </a:cubicBezTo>
                    <a:lnTo>
                      <a:pt x="24129" y="1111467"/>
                    </a:lnTo>
                    <a:cubicBezTo>
                      <a:pt x="17730" y="1111467"/>
                      <a:pt x="11592" y="1108925"/>
                      <a:pt x="7067" y="1104400"/>
                    </a:cubicBezTo>
                    <a:cubicBezTo>
                      <a:pt x="2542" y="1099875"/>
                      <a:pt x="0" y="1093738"/>
                      <a:pt x="0" y="1087338"/>
                    </a:cubicBezTo>
                    <a:lnTo>
                      <a:pt x="0" y="24129"/>
                    </a:lnTo>
                    <a:cubicBezTo>
                      <a:pt x="0" y="17730"/>
                      <a:pt x="2542" y="11592"/>
                      <a:pt x="7067" y="7067"/>
                    </a:cubicBezTo>
                    <a:cubicBezTo>
                      <a:pt x="11592" y="2542"/>
                      <a:pt x="17730" y="0"/>
                      <a:pt x="2412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84C6E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28575"/>
                <a:ext cx="929548" cy="1140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9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0" y="363099"/>
              <a:ext cx="3511521" cy="3472552"/>
            </a:xfrm>
            <a:custGeom>
              <a:avLst/>
              <a:gdLst/>
              <a:ahLst/>
              <a:cxnLst/>
              <a:rect r="r" b="b" t="t" l="l"/>
              <a:pathLst>
                <a:path h="3472552" w="3511521">
                  <a:moveTo>
                    <a:pt x="0" y="0"/>
                  </a:moveTo>
                  <a:lnTo>
                    <a:pt x="3511521" y="0"/>
                  </a:lnTo>
                  <a:lnTo>
                    <a:pt x="3511521" y="3472553"/>
                  </a:lnTo>
                  <a:lnTo>
                    <a:pt x="0" y="347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593" t="-13207" r="-39951" b="-7831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3494906" y="3965732"/>
            <a:ext cx="2174070" cy="2174070"/>
          </a:xfrm>
          <a:custGeom>
            <a:avLst/>
            <a:gdLst/>
            <a:ahLst/>
            <a:cxnLst/>
            <a:rect r="r" b="b" t="t" l="l"/>
            <a:pathLst>
              <a:path h="2174070" w="2174070">
                <a:moveTo>
                  <a:pt x="0" y="0"/>
                </a:moveTo>
                <a:lnTo>
                  <a:pt x="2174071" y="0"/>
                </a:lnTo>
                <a:lnTo>
                  <a:pt x="2174071" y="2174071"/>
                </a:lnTo>
                <a:lnTo>
                  <a:pt x="0" y="21740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780054" y="1415275"/>
            <a:ext cx="107278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5"/>
              </a:lnSpc>
              <a:spcBef>
                <a:spcPct val="0"/>
              </a:spcBef>
            </a:pPr>
            <a:r>
              <a:rPr lang="en-US" sz="6404">
                <a:solidFill>
                  <a:srgbClr val="084C6E"/>
                </a:solidFill>
                <a:latin typeface="Codec Pro Bold"/>
              </a:rPr>
              <a:t>TOOLS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285356" y="3499491"/>
            <a:ext cx="2633641" cy="3149063"/>
            <a:chOff x="0" y="0"/>
            <a:chExt cx="929548" cy="111146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29548" cy="1111467"/>
            </a:xfrm>
            <a:custGeom>
              <a:avLst/>
              <a:gdLst/>
              <a:ahLst/>
              <a:cxnLst/>
              <a:rect r="r" b="b" t="t" l="l"/>
              <a:pathLst>
                <a:path h="1111467" w="929548">
                  <a:moveTo>
                    <a:pt x="32336" y="0"/>
                  </a:moveTo>
                  <a:lnTo>
                    <a:pt x="897212" y="0"/>
                  </a:lnTo>
                  <a:cubicBezTo>
                    <a:pt x="905788" y="0"/>
                    <a:pt x="914013" y="3407"/>
                    <a:pt x="920077" y="9471"/>
                  </a:cubicBezTo>
                  <a:cubicBezTo>
                    <a:pt x="926142" y="15535"/>
                    <a:pt x="929548" y="23760"/>
                    <a:pt x="929548" y="32336"/>
                  </a:cubicBezTo>
                  <a:lnTo>
                    <a:pt x="929548" y="1079132"/>
                  </a:lnTo>
                  <a:cubicBezTo>
                    <a:pt x="929548" y="1087708"/>
                    <a:pt x="926142" y="1095932"/>
                    <a:pt x="920077" y="1101996"/>
                  </a:cubicBezTo>
                  <a:cubicBezTo>
                    <a:pt x="914013" y="1108061"/>
                    <a:pt x="905788" y="1111467"/>
                    <a:pt x="897212" y="1111467"/>
                  </a:cubicBezTo>
                  <a:lnTo>
                    <a:pt x="32336" y="1111467"/>
                  </a:lnTo>
                  <a:cubicBezTo>
                    <a:pt x="23760" y="1111467"/>
                    <a:pt x="15535" y="1108061"/>
                    <a:pt x="9471" y="1101996"/>
                  </a:cubicBezTo>
                  <a:cubicBezTo>
                    <a:pt x="3407" y="1095932"/>
                    <a:pt x="0" y="1087708"/>
                    <a:pt x="0" y="1079132"/>
                  </a:cubicBezTo>
                  <a:lnTo>
                    <a:pt x="0" y="32336"/>
                  </a:lnTo>
                  <a:cubicBezTo>
                    <a:pt x="0" y="23760"/>
                    <a:pt x="3407" y="15535"/>
                    <a:pt x="9471" y="9471"/>
                  </a:cubicBezTo>
                  <a:cubicBezTo>
                    <a:pt x="15535" y="3407"/>
                    <a:pt x="23760" y="0"/>
                    <a:pt x="323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929548" cy="1140042"/>
            </a:xfrm>
            <a:prstGeom prst="rect">
              <a:avLst/>
            </a:prstGeom>
          </p:spPr>
          <p:txBody>
            <a:bodyPr anchor="ctr" rtlCol="false" tIns="37907" lIns="37907" bIns="37907" rIns="37907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05314" y="1028700"/>
            <a:ext cx="15477373" cy="8757684"/>
            <a:chOff x="0" y="0"/>
            <a:chExt cx="4076345" cy="230655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076345" cy="2306550"/>
            </a:xfrm>
            <a:custGeom>
              <a:avLst/>
              <a:gdLst/>
              <a:ahLst/>
              <a:cxnLst/>
              <a:rect r="r" b="b" t="t" l="l"/>
              <a:pathLst>
                <a:path h="2306550" w="4076345">
                  <a:moveTo>
                    <a:pt x="5502" y="0"/>
                  </a:moveTo>
                  <a:lnTo>
                    <a:pt x="4070843" y="0"/>
                  </a:lnTo>
                  <a:cubicBezTo>
                    <a:pt x="4072302" y="0"/>
                    <a:pt x="4073701" y="580"/>
                    <a:pt x="4074733" y="1612"/>
                  </a:cubicBezTo>
                  <a:cubicBezTo>
                    <a:pt x="4075765" y="2643"/>
                    <a:pt x="4076345" y="4043"/>
                    <a:pt x="4076345" y="5502"/>
                  </a:cubicBezTo>
                  <a:lnTo>
                    <a:pt x="4076345" y="2301048"/>
                  </a:lnTo>
                  <a:cubicBezTo>
                    <a:pt x="4076345" y="2302508"/>
                    <a:pt x="4075765" y="2303907"/>
                    <a:pt x="4074733" y="2304939"/>
                  </a:cubicBezTo>
                  <a:cubicBezTo>
                    <a:pt x="4073701" y="2305971"/>
                    <a:pt x="4072302" y="2306550"/>
                    <a:pt x="4070843" y="2306550"/>
                  </a:cubicBezTo>
                  <a:lnTo>
                    <a:pt x="5502" y="2306550"/>
                  </a:lnTo>
                  <a:cubicBezTo>
                    <a:pt x="4043" y="2306550"/>
                    <a:pt x="2643" y="2305971"/>
                    <a:pt x="1612" y="2304939"/>
                  </a:cubicBezTo>
                  <a:cubicBezTo>
                    <a:pt x="580" y="2303907"/>
                    <a:pt x="0" y="2302508"/>
                    <a:pt x="0" y="2301048"/>
                  </a:cubicBezTo>
                  <a:lnTo>
                    <a:pt x="0" y="5502"/>
                  </a:lnTo>
                  <a:cubicBezTo>
                    <a:pt x="0" y="4043"/>
                    <a:pt x="580" y="2643"/>
                    <a:pt x="1612" y="1612"/>
                  </a:cubicBezTo>
                  <a:cubicBezTo>
                    <a:pt x="2643" y="580"/>
                    <a:pt x="4043" y="0"/>
                    <a:pt x="5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84C6E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4076345" cy="2335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DAF3byB5A1Q</dc:identifier>
  <dcterms:modified xsi:type="dcterms:W3CDTF">2011-08-01T06:04:30Z</dcterms:modified>
  <cp:revision>1</cp:revision>
  <dc:title>Giggles Wiggles - Presentation</dc:title>
</cp:coreProperties>
</file>